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commentAuthors.xml" ContentType="application/vnd.openxmlformats-officedocument.presentationml.commentAuthors+xml"/>
  <Override PartName="/ppt/slideLayouts/slideLayout10.xml" ContentType="application/vnd.openxmlformats-officedocument.presentationml.slideLayout+xml"/>
  <Override PartName="/ppt/handoutMasters/handoutMaster1.xml" ContentType="application/vnd.openxmlformats-officedocument.presentationml.handoutMaster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816" r:id="rId1"/>
  </p:sldMasterIdLst>
  <p:handoutMasterIdLst>
    <p:handoutMasterId r:id="rId8"/>
  </p:handoutMasterIdLst>
  <p:sldIdLst>
    <p:sldId id="256" r:id="rId2"/>
    <p:sldId id="257" r:id="rId3"/>
    <p:sldId id="260" r:id="rId4"/>
    <p:sldId id="264" r:id="rId5"/>
    <p:sldId id="261" r:id="rId6"/>
    <p:sldId id="262" r:id="rId7"/>
  </p:sldIdLst>
  <p:sldSz cx="9144000" cy="6858000" type="screen4x3"/>
  <p:notesSz cx="6858000" cy="9144000"/>
  <p:defaultTextStyle>
    <a:defPPr>
      <a:defRPr lang="zh-TW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0" name="1" initials="1" lastIdx="2" clrIdx="0"/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="" xmlns:p14="http://schemas.microsoft.com/office/powerpoint/2010/main">
          <a:srgbClr val="FF0000"/>
        </p14:laserClr>
      </p:ext>
      <p:ext uri="{2FDB2607-1784-4EEB-B798-7EB5836EED8A}">
        <p14:showMediaCtrls xmlns="" xmlns:p14="http://schemas.microsoft.com/office/powerpoint/2010/main" val="1"/>
      </p:ext>
    </p:extLst>
  </p:showPr>
  <p:extLst>
    <p:ext uri="{E76CE94A-603C-4142-B9EB-6D1370010A27}">
      <p14:discardImageEditData xmlns="" xmlns:p14="http://schemas.microsoft.com/office/powerpoint/2010/main" val="0"/>
    </p:ext>
    <p:ext uri="{D31A062A-798A-4329-ABDD-BBA856620510}">
      <p14:defaultImageDpi xmlns=""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中等深淺樣式 2 - 輔色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FABFCF23-3B69-468F-B69F-88F6DE6A72F2}" styleName="中等深淺樣式 1 - 輔色 5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5"/>
              </a:solidFill>
            </a:ln>
          </a:left>
          <a:right>
            <a:ln w="12700" cmpd="sng">
              <a:solidFill>
                <a:schemeClr val="accent5"/>
              </a:solidFill>
            </a:ln>
          </a:right>
          <a:top>
            <a:ln w="12700" cmpd="sng">
              <a:solidFill>
                <a:schemeClr val="accent5"/>
              </a:solidFill>
            </a:ln>
          </a:top>
          <a:bottom>
            <a:ln w="12700" cmpd="sng">
              <a:solidFill>
                <a:schemeClr val="accent5"/>
              </a:solidFill>
            </a:ln>
          </a:bottom>
          <a:insideH>
            <a:ln w="12700" cmpd="sng">
              <a:solidFill>
                <a:schemeClr val="accent5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5">
              <a:tint val="20000"/>
            </a:schemeClr>
          </a:solidFill>
        </a:fill>
      </a:tcStyle>
    </a:band1H>
    <a:band1V>
      <a:tcStyle>
        <a:tcBdr/>
        <a:fill>
          <a:solidFill>
            <a:schemeClr val="accent5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5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5"/>
          </a:solidFill>
        </a:fill>
      </a:tcStyle>
    </a:firstRow>
  </a:tblStyle>
  <a:tblStyle styleId="{16D9F66E-5EB9-4882-86FB-DCBF35E3C3E4}" styleName="中等深淺樣式 4 - 輔色 6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6"/>
              </a:solidFill>
            </a:ln>
          </a:left>
          <a:right>
            <a:ln w="12700" cmpd="sng">
              <a:solidFill>
                <a:schemeClr val="accent6"/>
              </a:solidFill>
            </a:ln>
          </a:right>
          <a:top>
            <a:ln w="12700" cmpd="sng">
              <a:solidFill>
                <a:schemeClr val="accent6"/>
              </a:solidFill>
            </a:ln>
          </a:top>
          <a:bottom>
            <a:ln w="12700" cmpd="sng">
              <a:solidFill>
                <a:schemeClr val="accent6"/>
              </a:solidFill>
            </a:ln>
          </a:bottom>
          <a:insideH>
            <a:ln w="12700" cmpd="sng">
              <a:solidFill>
                <a:schemeClr val="accent6"/>
              </a:solidFill>
            </a:ln>
          </a:insideH>
          <a:insideV>
            <a:ln w="12700" cmpd="sng">
              <a:solidFill>
                <a:schemeClr val="accent6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6"/>
              </a:solidFill>
            </a:ln>
          </a:top>
        </a:tcBdr>
        <a:fill>
          <a:solidFill>
            <a:schemeClr val="accent6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6">
              <a:tint val="20000"/>
            </a:schemeClr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80" d="100"/>
          <a:sy n="80" d="100"/>
        </p:scale>
        <p:origin x="-1037" y="-67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handoutMaster" Target="handoutMasters/handoutMaster1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commentAuthors" Target="commentAuthor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頁首版面配置區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TW" altLang="en-US"/>
          </a:p>
        </p:txBody>
      </p:sp>
      <p:sp>
        <p:nvSpPr>
          <p:cNvPr id="3" name="日期版面配置區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BD7F3817-73EC-4A52-9582-BAF980617CD7}" type="datetimeFigureOut">
              <a:rPr lang="zh-TW" altLang="en-US" smtClean="0"/>
              <a:pPr/>
              <a:t>2015/10/29</a:t>
            </a:fld>
            <a:endParaRPr lang="zh-TW" altLang="en-US"/>
          </a:p>
        </p:txBody>
      </p:sp>
      <p:sp>
        <p:nvSpPr>
          <p:cNvPr id="4" name="頁尾版面配置區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TW" altLang="en-US"/>
          </a:p>
        </p:txBody>
      </p:sp>
      <p:sp>
        <p:nvSpPr>
          <p:cNvPr id="5" name="投影片編號版面配置區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C063FD0-999B-4714-8836-250BC34F606E}" type="slidenum">
              <a:rPr lang="zh-TW" altLang="en-US" smtClean="0"/>
              <a:pPr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="" xmlns:p14="http://schemas.microsoft.com/office/powerpoint/2010/main" val="588908963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標題投影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15"/>
          <p:cNvGrpSpPr/>
          <p:nvPr/>
        </p:nvGrpSpPr>
        <p:grpSpPr>
          <a:xfrm>
            <a:off x="0" y="0"/>
            <a:ext cx="9144000" cy="6858000"/>
            <a:chOff x="0" y="0"/>
            <a:chExt cx="9144000" cy="6858000"/>
          </a:xfrm>
        </p:grpSpPr>
        <p:sp>
          <p:nvSpPr>
            <p:cNvPr id="8" name="Rectangle 7"/>
            <p:cNvSpPr/>
            <p:nvPr/>
          </p:nvSpPr>
          <p:spPr>
            <a:xfrm>
              <a:off x="0" y="0"/>
              <a:ext cx="7162800" cy="6858000"/>
            </a:xfrm>
            <a:prstGeom prst="rect">
              <a:avLst/>
            </a:prstGeom>
            <a:gradFill flip="none" rotWithShape="1">
              <a:gsLst>
                <a:gs pos="0">
                  <a:srgbClr val="010101">
                    <a:alpha val="51765"/>
                  </a:srgbClr>
                </a:gs>
                <a:gs pos="60000">
                  <a:srgbClr val="FEFEFE">
                    <a:alpha val="0"/>
                  </a:srgbClr>
                </a:gs>
              </a:gsLst>
              <a:path path="circle">
                <a:fillToRect t="100000" r="100000"/>
              </a:path>
              <a:tileRect l="-100000" b="-10000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9" name="Rectangle 8"/>
            <p:cNvSpPr/>
            <p:nvPr/>
          </p:nvSpPr>
          <p:spPr>
            <a:xfrm>
              <a:off x="1143000" y="0"/>
              <a:ext cx="8001000" cy="6858000"/>
            </a:xfrm>
            <a:prstGeom prst="rect">
              <a:avLst/>
            </a:prstGeom>
            <a:gradFill flip="none" rotWithShape="1">
              <a:gsLst>
                <a:gs pos="0">
                  <a:srgbClr val="010101">
                    <a:alpha val="56000"/>
                  </a:srgbClr>
                </a:gs>
                <a:gs pos="61000">
                  <a:srgbClr val="FEFEFE">
                    <a:alpha val="0"/>
                  </a:srgbClr>
                </a:gs>
              </a:gsLst>
              <a:path path="circle">
                <a:fillToRect l="100000" t="100000"/>
              </a:path>
              <a:tileRect r="-100000" b="-10000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10" name="Freeform 9"/>
          <p:cNvSpPr/>
          <p:nvPr/>
        </p:nvSpPr>
        <p:spPr>
          <a:xfrm rot="10800000">
            <a:off x="891821" y="5617774"/>
            <a:ext cx="7382935" cy="537210"/>
          </a:xfrm>
          <a:custGeom>
            <a:avLst/>
            <a:gdLst>
              <a:gd name="connsiteX0" fmla="*/ 0 w 7955280"/>
              <a:gd name="connsiteY0" fmla="*/ 495300 h 495300"/>
              <a:gd name="connsiteX1" fmla="*/ 169546 w 7955280"/>
              <a:gd name="connsiteY1" fmla="*/ 0 h 495300"/>
              <a:gd name="connsiteX2" fmla="*/ 7785734 w 7955280"/>
              <a:gd name="connsiteY2" fmla="*/ 0 h 495300"/>
              <a:gd name="connsiteX3" fmla="*/ 7955280 w 7955280"/>
              <a:gd name="connsiteY3" fmla="*/ 495300 h 495300"/>
              <a:gd name="connsiteX4" fmla="*/ 0 w 7955280"/>
              <a:gd name="connsiteY4" fmla="*/ 495300 h 495300"/>
              <a:gd name="connsiteX0" fmla="*/ 0 w 7955280"/>
              <a:gd name="connsiteY0" fmla="*/ 495300 h 495300"/>
              <a:gd name="connsiteX1" fmla="*/ 169546 w 7955280"/>
              <a:gd name="connsiteY1" fmla="*/ 0 h 495300"/>
              <a:gd name="connsiteX2" fmla="*/ 3966210 w 7955280"/>
              <a:gd name="connsiteY2" fmla="*/ 95250 h 495300"/>
              <a:gd name="connsiteX3" fmla="*/ 7785734 w 7955280"/>
              <a:gd name="connsiteY3" fmla="*/ 0 h 495300"/>
              <a:gd name="connsiteX4" fmla="*/ 7955280 w 7955280"/>
              <a:gd name="connsiteY4" fmla="*/ 495300 h 495300"/>
              <a:gd name="connsiteX5" fmla="*/ 0 w 7955280"/>
              <a:gd name="connsiteY5" fmla="*/ 495300 h 4953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7955280" h="495300">
                <a:moveTo>
                  <a:pt x="0" y="495300"/>
                </a:moveTo>
                <a:lnTo>
                  <a:pt x="169546" y="0"/>
                </a:lnTo>
                <a:lnTo>
                  <a:pt x="3966210" y="95250"/>
                </a:lnTo>
                <a:lnTo>
                  <a:pt x="7785734" y="0"/>
                </a:lnTo>
                <a:lnTo>
                  <a:pt x="7955280" y="495300"/>
                </a:lnTo>
                <a:lnTo>
                  <a:pt x="0" y="495300"/>
                </a:lnTo>
                <a:close/>
              </a:path>
            </a:pathLst>
          </a:custGeom>
          <a:gradFill flip="none" rotWithShape="1">
            <a:gsLst>
              <a:gs pos="30000">
                <a:srgbClr val="010101">
                  <a:alpha val="34000"/>
                </a:srgbClr>
              </a:gs>
              <a:gs pos="100000">
                <a:srgbClr val="010101">
                  <a:alpha val="26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softEdge rad="1270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Rectangle 10"/>
          <p:cNvSpPr/>
          <p:nvPr/>
        </p:nvSpPr>
        <p:spPr>
          <a:xfrm>
            <a:off x="989952" y="1016990"/>
            <a:ext cx="7179733" cy="4831643"/>
          </a:xfrm>
          <a:prstGeom prst="rect">
            <a:avLst/>
          </a:prstGeom>
          <a:solidFill>
            <a:schemeClr val="bg1">
              <a:lumMod val="75000"/>
              <a:lumOff val="25000"/>
            </a:schemeClr>
          </a:solidFill>
          <a:ln w="6350">
            <a:noFill/>
          </a:ln>
          <a:effectLst>
            <a:outerShdw blurRad="101600" dist="50800" dir="5400000" algn="t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ectangle 11"/>
          <p:cNvSpPr/>
          <p:nvPr/>
        </p:nvSpPr>
        <p:spPr>
          <a:xfrm>
            <a:off x="990600" y="1009650"/>
            <a:ext cx="7179733" cy="4831643"/>
          </a:xfrm>
          <a:prstGeom prst="rect">
            <a:avLst/>
          </a:prstGeom>
          <a:blipFill dpi="0" rotWithShape="1">
            <a:blip r:embed="rId2" cstate="print">
              <a:alphaModFix amt="20000"/>
              <a:grayscl/>
              <a:lum contrast="12000"/>
            </a:blip>
            <a:srcRect/>
            <a:tile tx="0" ty="0" sx="100000" sy="100000" flip="none" algn="tl"/>
          </a:blipFill>
          <a:ln w="6350">
            <a:noFill/>
          </a:ln>
          <a:effectLst>
            <a:outerShdw blurRad="101600" dist="50800" dir="5400000" algn="t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3" name="Picture 2" descr="C:\Users\Administrator\Desktop\Pushpin Dev\Assets\pushpinLeft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435684">
            <a:off x="769521" y="702069"/>
            <a:ext cx="567831" cy="567830"/>
          </a:xfrm>
          <a:prstGeom prst="rect">
            <a:avLst/>
          </a:prstGeom>
          <a:noFill/>
        </p:spPr>
      </p:pic>
      <p:pic>
        <p:nvPicPr>
          <p:cNvPr id="14" name="Picture 2" descr="C:\Users\Administrator\Desktop\Pushpin Dev\Assets\pushpinLeft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4096196">
            <a:off x="7855433" y="749720"/>
            <a:ext cx="566928" cy="566928"/>
          </a:xfrm>
          <a:prstGeom prst="rect">
            <a:avLst/>
          </a:prstGeom>
          <a:noFill/>
        </p:spPr>
      </p:pic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727201" y="1794935"/>
            <a:ext cx="5723468" cy="1828090"/>
          </a:xfrm>
        </p:spPr>
        <p:txBody>
          <a:bodyPr anchor="b">
            <a:normAutofit/>
          </a:bodyPr>
          <a:lstStyle>
            <a:lvl1pPr>
              <a:defRPr sz="4800"/>
            </a:lvl1pPr>
          </a:lstStyle>
          <a:p>
            <a:r>
              <a:rPr lang="zh-TW" altLang="en-US" smtClean="0"/>
              <a:t>按一下以編輯母片標題樣式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727200" y="3736622"/>
            <a:ext cx="5712179" cy="15240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2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zh-TW" altLang="en-US" smtClean="0"/>
              <a:t>按一下以編輯母片副標題樣式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6770676" y="5357592"/>
            <a:ext cx="1213821" cy="365125"/>
          </a:xfrm>
        </p:spPr>
        <p:txBody>
          <a:bodyPr/>
          <a:lstStyle/>
          <a:p>
            <a:fld id="{798CF5C5-63BA-4885-9814-2762D6D3B14B}" type="datetimeFigureOut">
              <a:rPr lang="zh-TW" altLang="en-US" smtClean="0"/>
              <a:pPr/>
              <a:t>2015/10/29</a:t>
            </a:fld>
            <a:endParaRPr lang="zh-TW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1174044" y="5357592"/>
            <a:ext cx="5034845" cy="365125"/>
          </a:xfrm>
        </p:spPr>
        <p:txBody>
          <a:bodyPr/>
          <a:lstStyle/>
          <a:p>
            <a:endParaRPr lang="zh-TW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6213930" y="5357592"/>
            <a:ext cx="554023" cy="365125"/>
          </a:xfrm>
        </p:spPr>
        <p:txBody>
          <a:bodyPr/>
          <a:lstStyle>
            <a:lvl1pPr algn="ctr">
              <a:defRPr/>
            </a:lvl1pPr>
          </a:lstStyle>
          <a:p>
            <a:fld id="{7CF9A1F6-E4E6-4315-AF90-B412766B434F}" type="slidenum">
              <a:rPr lang="zh-TW" altLang="en-US" smtClean="0"/>
              <a:pPr/>
              <a:t>‹#›</a:t>
            </a:fld>
            <a:endParaRPr lang="zh-TW" alt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標題及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8CF5C5-63BA-4885-9814-2762D6D3B14B}" type="datetimeFigureOut">
              <a:rPr lang="zh-TW" altLang="en-US" smtClean="0"/>
              <a:pPr/>
              <a:t>2015/10/29</a:t>
            </a:fld>
            <a:endParaRPr lang="zh-TW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CF9A1F6-E4E6-4315-AF90-B412766B434F}" type="slidenum">
              <a:rPr lang="zh-TW" altLang="en-US" smtClean="0"/>
              <a:pPr/>
              <a:t>‹#›</a:t>
            </a:fld>
            <a:endParaRPr lang="zh-TW" alt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章節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4979" y="2239430"/>
            <a:ext cx="6254044" cy="1362075"/>
          </a:xfrm>
        </p:spPr>
        <p:txBody>
          <a:bodyPr anchor="b"/>
          <a:lstStyle>
            <a:lvl1pPr algn="ctr">
              <a:defRPr sz="4000" b="0" cap="none" baseline="0"/>
            </a:lvl1pPr>
          </a:lstStyle>
          <a:p>
            <a:r>
              <a:rPr lang="zh-TW" altLang="en-US" smtClean="0"/>
              <a:t>按一下以編輯母片標題樣式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456267" y="3725334"/>
            <a:ext cx="6231467" cy="1309511"/>
          </a:xfrm>
        </p:spPr>
        <p:txBody>
          <a:bodyPr anchor="t"/>
          <a:lstStyle>
            <a:lvl1pPr marL="0" indent="0" algn="ctr">
              <a:buNone/>
              <a:defRPr sz="2000">
                <a:solidFill>
                  <a:schemeClr val="tx2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E868F038-4874-4407-9B1F-A56C3F2A6279}" type="datetime1">
              <a:rPr lang="zh-TW" altLang="en-US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2015/10/29</a:t>
            </a:fld>
            <a:endParaRPr lang="zh-TW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zh-TW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C14A6147-F116-458D-870F-39350AB84764}" type="slidenum">
              <a:rPr lang="zh-TW" altLang="en-US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zh-TW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hf hdr="0" ftr="0" dt="0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兩項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8CF5C5-63BA-4885-9814-2762D6D3B14B}" type="datetimeFigureOut">
              <a:rPr lang="zh-TW" altLang="en-US" smtClean="0"/>
              <a:pPr/>
              <a:t>2015/10/29</a:t>
            </a:fld>
            <a:endParaRPr lang="zh-TW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CF9A1F6-E4E6-4315-AF90-B412766B434F}" type="slidenum">
              <a:rPr lang="zh-TW" altLang="en-US" smtClean="0"/>
              <a:pPr/>
              <a:t>‹#›</a:t>
            </a:fld>
            <a:endParaRPr lang="zh-TW" altLang="en-US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1298448" y="2121407"/>
            <a:ext cx="3200400" cy="3602736"/>
          </a:xfrm>
        </p:spPr>
        <p:txBody>
          <a:bodyPr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en-US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4"/>
          </p:nvPr>
        </p:nvSpPr>
        <p:spPr>
          <a:xfrm>
            <a:off x="4663440" y="2119313"/>
            <a:ext cx="3200400" cy="3605212"/>
          </a:xfrm>
        </p:spPr>
        <p:txBody>
          <a:bodyPr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對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zh-TW" altLang="en-US" smtClean="0"/>
              <a:t>按一下以編輯母片標題樣式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557869" y="2122312"/>
            <a:ext cx="2939521" cy="820208"/>
          </a:xfrm>
        </p:spPr>
        <p:txBody>
          <a:bodyPr anchor="b">
            <a:normAutofit/>
          </a:bodyPr>
          <a:lstStyle>
            <a:lvl1pPr marL="0" indent="0" algn="ctr">
              <a:buNone/>
              <a:defRPr sz="2000" b="1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910669" y="2122311"/>
            <a:ext cx="2944368" cy="822960"/>
          </a:xfrm>
        </p:spPr>
        <p:txBody>
          <a:bodyPr anchor="b">
            <a:normAutofit/>
          </a:bodyPr>
          <a:lstStyle>
            <a:lvl1pPr marL="0" indent="0" algn="ctr">
              <a:buNone/>
              <a:defRPr sz="2000" b="1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8CF5C5-63BA-4885-9814-2762D6D3B14B}" type="datetimeFigureOut">
              <a:rPr lang="zh-TW" altLang="en-US" smtClean="0"/>
              <a:pPr/>
              <a:t>2015/10/29</a:t>
            </a:fld>
            <a:endParaRPr lang="zh-TW" alt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CF9A1F6-E4E6-4315-AF90-B412766B434F}" type="slidenum">
              <a:rPr lang="zh-TW" altLang="en-US" smtClean="0"/>
              <a:pPr/>
              <a:t>‹#›</a:t>
            </a:fld>
            <a:endParaRPr lang="zh-TW" altLang="en-US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3"/>
          </p:nvPr>
        </p:nvSpPr>
        <p:spPr>
          <a:xfrm>
            <a:off x="1298448" y="2944368"/>
            <a:ext cx="3227832" cy="2779776"/>
          </a:xfrm>
        </p:spPr>
        <p:txBody>
          <a:bodyPr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en-US" dirty="0"/>
          </a:p>
        </p:txBody>
      </p:sp>
      <p:sp>
        <p:nvSpPr>
          <p:cNvPr id="13" name="Content Placeholder 12"/>
          <p:cNvSpPr>
            <a:spLocks noGrp="1"/>
          </p:cNvSpPr>
          <p:nvPr>
            <p:ph sz="quarter" idx="14"/>
          </p:nvPr>
        </p:nvSpPr>
        <p:spPr>
          <a:xfrm>
            <a:off x="4645151" y="2944813"/>
            <a:ext cx="3227832" cy="2779776"/>
          </a:xfrm>
        </p:spPr>
        <p:txBody>
          <a:bodyPr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只有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8CF5C5-63BA-4885-9814-2762D6D3B14B}" type="datetimeFigureOut">
              <a:rPr lang="zh-TW" altLang="en-US" smtClean="0"/>
              <a:pPr/>
              <a:t>2015/10/29</a:t>
            </a:fld>
            <a:endParaRPr lang="zh-TW" alt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CF9A1F6-E4E6-4315-AF90-B412766B434F}" type="slidenum">
              <a:rPr lang="zh-TW" altLang="en-US" smtClean="0"/>
              <a:pPr/>
              <a:t>‹#›</a:t>
            </a:fld>
            <a:endParaRPr lang="zh-TW" alt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8CF5C5-63BA-4885-9814-2762D6D3B14B}" type="datetimeFigureOut">
              <a:rPr lang="zh-TW" altLang="en-US" smtClean="0"/>
              <a:pPr/>
              <a:t>2015/10/29</a:t>
            </a:fld>
            <a:endParaRPr lang="zh-TW" alt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CF9A1F6-E4E6-4315-AF90-B412766B434F}" type="slidenum">
              <a:rPr lang="zh-TW" altLang="en-US" smtClean="0"/>
              <a:pPr/>
              <a:t>‹#›</a:t>
            </a:fld>
            <a:endParaRPr lang="zh-TW" alt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含標題的內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Group 15"/>
          <p:cNvGrpSpPr/>
          <p:nvPr/>
        </p:nvGrpSpPr>
        <p:grpSpPr>
          <a:xfrm>
            <a:off x="0" y="0"/>
            <a:ext cx="9144000" cy="6858000"/>
            <a:chOff x="0" y="0"/>
            <a:chExt cx="9144000" cy="6858000"/>
          </a:xfrm>
        </p:grpSpPr>
        <p:sp>
          <p:nvSpPr>
            <p:cNvPr id="9" name="Rectangle 8"/>
            <p:cNvSpPr/>
            <p:nvPr/>
          </p:nvSpPr>
          <p:spPr>
            <a:xfrm>
              <a:off x="0" y="0"/>
              <a:ext cx="7162800" cy="6858000"/>
            </a:xfrm>
            <a:prstGeom prst="rect">
              <a:avLst/>
            </a:prstGeom>
            <a:gradFill flip="none" rotWithShape="1">
              <a:gsLst>
                <a:gs pos="0">
                  <a:srgbClr val="010101">
                    <a:alpha val="51765"/>
                  </a:srgbClr>
                </a:gs>
                <a:gs pos="60000">
                  <a:srgbClr val="FEFEFE">
                    <a:alpha val="0"/>
                  </a:srgbClr>
                </a:gs>
              </a:gsLst>
              <a:path path="circle">
                <a:fillToRect t="100000" r="100000"/>
              </a:path>
              <a:tileRect l="-100000" b="-10000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0" name="Rectangle 9"/>
            <p:cNvSpPr/>
            <p:nvPr/>
          </p:nvSpPr>
          <p:spPr>
            <a:xfrm>
              <a:off x="1143000" y="0"/>
              <a:ext cx="8001000" cy="6858000"/>
            </a:xfrm>
            <a:prstGeom prst="rect">
              <a:avLst/>
            </a:prstGeom>
            <a:gradFill flip="none" rotWithShape="1">
              <a:gsLst>
                <a:gs pos="0">
                  <a:srgbClr val="010101">
                    <a:alpha val="56000"/>
                  </a:srgbClr>
                </a:gs>
                <a:gs pos="61000">
                  <a:srgbClr val="FEFEFE">
                    <a:alpha val="0"/>
                  </a:srgbClr>
                </a:gs>
              </a:gsLst>
              <a:path path="circle">
                <a:fillToRect l="100000" t="100000"/>
              </a:path>
              <a:tileRect r="-100000" b="-10000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11" name="Freeform 10"/>
          <p:cNvSpPr/>
          <p:nvPr/>
        </p:nvSpPr>
        <p:spPr>
          <a:xfrm rot="10800000">
            <a:off x="632177" y="6058038"/>
            <a:ext cx="7721601" cy="537210"/>
          </a:xfrm>
          <a:custGeom>
            <a:avLst/>
            <a:gdLst>
              <a:gd name="connsiteX0" fmla="*/ 0 w 7955280"/>
              <a:gd name="connsiteY0" fmla="*/ 495300 h 495300"/>
              <a:gd name="connsiteX1" fmla="*/ 169546 w 7955280"/>
              <a:gd name="connsiteY1" fmla="*/ 0 h 495300"/>
              <a:gd name="connsiteX2" fmla="*/ 7785734 w 7955280"/>
              <a:gd name="connsiteY2" fmla="*/ 0 h 495300"/>
              <a:gd name="connsiteX3" fmla="*/ 7955280 w 7955280"/>
              <a:gd name="connsiteY3" fmla="*/ 495300 h 495300"/>
              <a:gd name="connsiteX4" fmla="*/ 0 w 7955280"/>
              <a:gd name="connsiteY4" fmla="*/ 495300 h 495300"/>
              <a:gd name="connsiteX0" fmla="*/ 0 w 7955280"/>
              <a:gd name="connsiteY0" fmla="*/ 495300 h 495300"/>
              <a:gd name="connsiteX1" fmla="*/ 169546 w 7955280"/>
              <a:gd name="connsiteY1" fmla="*/ 0 h 495300"/>
              <a:gd name="connsiteX2" fmla="*/ 3966210 w 7955280"/>
              <a:gd name="connsiteY2" fmla="*/ 95250 h 495300"/>
              <a:gd name="connsiteX3" fmla="*/ 7785734 w 7955280"/>
              <a:gd name="connsiteY3" fmla="*/ 0 h 495300"/>
              <a:gd name="connsiteX4" fmla="*/ 7955280 w 7955280"/>
              <a:gd name="connsiteY4" fmla="*/ 495300 h 495300"/>
              <a:gd name="connsiteX5" fmla="*/ 0 w 7955280"/>
              <a:gd name="connsiteY5" fmla="*/ 495300 h 4953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7955280" h="495300">
                <a:moveTo>
                  <a:pt x="0" y="495300"/>
                </a:moveTo>
                <a:lnTo>
                  <a:pt x="169546" y="0"/>
                </a:lnTo>
                <a:lnTo>
                  <a:pt x="3966210" y="95250"/>
                </a:lnTo>
                <a:lnTo>
                  <a:pt x="7785734" y="0"/>
                </a:lnTo>
                <a:lnTo>
                  <a:pt x="7955280" y="495300"/>
                </a:lnTo>
                <a:lnTo>
                  <a:pt x="0" y="495300"/>
                </a:lnTo>
                <a:close/>
              </a:path>
            </a:pathLst>
          </a:custGeom>
          <a:gradFill flip="none" rotWithShape="1">
            <a:gsLst>
              <a:gs pos="30000">
                <a:srgbClr val="010101">
                  <a:alpha val="34000"/>
                </a:srgbClr>
              </a:gs>
              <a:gs pos="100000">
                <a:srgbClr val="010101">
                  <a:alpha val="26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softEdge rad="1270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6" name="Rectangle 15"/>
          <p:cNvSpPr/>
          <p:nvPr/>
        </p:nvSpPr>
        <p:spPr>
          <a:xfrm rot="60000">
            <a:off x="4468872" y="605163"/>
            <a:ext cx="3788941" cy="5722296"/>
          </a:xfrm>
          <a:prstGeom prst="rect">
            <a:avLst/>
          </a:prstGeom>
          <a:solidFill>
            <a:schemeClr val="bg1"/>
          </a:solidFill>
          <a:ln w="6350">
            <a:noFill/>
          </a:ln>
          <a:effectLst>
            <a:outerShdw blurRad="101600" dist="50800" dir="5400000" algn="t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7" name="Rectangle 16"/>
          <p:cNvSpPr/>
          <p:nvPr/>
        </p:nvSpPr>
        <p:spPr>
          <a:xfrm rot="60000">
            <a:off x="4471416" y="603504"/>
            <a:ext cx="3788941" cy="5722296"/>
          </a:xfrm>
          <a:prstGeom prst="rect">
            <a:avLst/>
          </a:prstGeom>
          <a:blipFill dpi="0" rotWithShape="1">
            <a:blip r:embed="rId2" cstate="print">
              <a:alphaModFix amt="20000"/>
              <a:grayscl/>
              <a:lum contrast="12000"/>
            </a:blip>
            <a:srcRect/>
            <a:tile tx="0" ty="0" sx="100000" sy="100000" flip="none" algn="tl"/>
          </a:blipFill>
          <a:ln w="6350">
            <a:noFill/>
          </a:ln>
          <a:effectLst>
            <a:outerShdw blurRad="101600" dist="50800" dir="5400000" algn="t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" name="Rectangle 12"/>
          <p:cNvSpPr/>
          <p:nvPr/>
        </p:nvSpPr>
        <p:spPr>
          <a:xfrm rot="21540000">
            <a:off x="749204" y="576868"/>
            <a:ext cx="3788941" cy="5722296"/>
          </a:xfrm>
          <a:prstGeom prst="rect">
            <a:avLst/>
          </a:prstGeom>
          <a:solidFill>
            <a:schemeClr val="bg1"/>
          </a:solidFill>
          <a:ln w="6350">
            <a:noFill/>
          </a:ln>
          <a:effectLst>
            <a:outerShdw blurRad="101600" dist="50800" dir="5400000" algn="t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Rectangle 13"/>
          <p:cNvSpPr/>
          <p:nvPr/>
        </p:nvSpPr>
        <p:spPr>
          <a:xfrm rot="21540000">
            <a:off x="749808" y="576072"/>
            <a:ext cx="3788941" cy="5722296"/>
          </a:xfrm>
          <a:prstGeom prst="rect">
            <a:avLst/>
          </a:prstGeom>
          <a:blipFill dpi="0" rotWithShape="1">
            <a:blip r:embed="rId2" cstate="print">
              <a:alphaModFix amt="20000"/>
              <a:grayscl/>
              <a:lum contrast="12000"/>
            </a:blip>
            <a:srcRect/>
            <a:tile tx="0" ty="0" sx="100000" sy="100000" flip="none" algn="tl"/>
          </a:blipFill>
          <a:ln w="6350">
            <a:noFill/>
          </a:ln>
          <a:effectLst>
            <a:outerShdw blurRad="101600" dist="50800" dir="5400000" algn="t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8" name="Picture 2" descr="C:\Users\Administrator\Desktop\Pushpin Dev\Assets\pushpinLeft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435684">
            <a:off x="2371106" y="293953"/>
            <a:ext cx="567831" cy="567830"/>
          </a:xfrm>
          <a:prstGeom prst="rect">
            <a:avLst/>
          </a:prstGeom>
          <a:noFill/>
        </p:spPr>
      </p:pic>
      <p:pic>
        <p:nvPicPr>
          <p:cNvPr id="19" name="Picture 2" descr="C:\Users\Administrator\Desktop\Pushpin Dev\Assets\pushpinLeft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4096196">
            <a:off x="6279647" y="333163"/>
            <a:ext cx="566928" cy="566928"/>
          </a:xfrm>
          <a:prstGeom prst="rect">
            <a:avLst/>
          </a:prstGeom>
          <a:noFill/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 rot="-60000">
            <a:off x="1108976" y="2020042"/>
            <a:ext cx="3064827" cy="1503037"/>
          </a:xfrm>
        </p:spPr>
        <p:txBody>
          <a:bodyPr anchor="b">
            <a:normAutofit/>
          </a:bodyPr>
          <a:lstStyle>
            <a:lvl1pPr algn="ctr">
              <a:defRPr sz="2400" b="0"/>
            </a:lvl1pPr>
          </a:lstStyle>
          <a:p>
            <a:r>
              <a:rPr lang="zh-TW" altLang="en-US" smtClean="0"/>
              <a:t>按一下以編輯母片標題樣式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 rot="60000">
            <a:off x="4854291" y="1150993"/>
            <a:ext cx="3020792" cy="4625489"/>
          </a:xfrm>
        </p:spPr>
        <p:txBody>
          <a:bodyPr anchor="ctr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4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 rot="-60000">
            <a:off x="1148125" y="3623748"/>
            <a:ext cx="3048891" cy="2100400"/>
          </a:xfrm>
        </p:spPr>
        <p:txBody>
          <a:bodyPr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 rot="60000">
            <a:off x="6341698" y="5885672"/>
            <a:ext cx="1213821" cy="365125"/>
          </a:xfrm>
        </p:spPr>
        <p:txBody>
          <a:bodyPr/>
          <a:lstStyle/>
          <a:p>
            <a:fld id="{798CF5C5-63BA-4885-9814-2762D6D3B14B}" type="datetimeFigureOut">
              <a:rPr lang="zh-TW" altLang="en-US" smtClean="0"/>
              <a:pPr/>
              <a:t>2015/10/29</a:t>
            </a:fld>
            <a:endParaRPr lang="zh-TW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 rot="-60000">
            <a:off x="914554" y="5829261"/>
            <a:ext cx="3522607" cy="365125"/>
          </a:xfrm>
        </p:spPr>
        <p:txBody>
          <a:bodyPr/>
          <a:lstStyle/>
          <a:p>
            <a:endParaRPr lang="zh-TW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 rot="60000">
            <a:off x="7557313" y="5896961"/>
            <a:ext cx="554023" cy="365125"/>
          </a:xfrm>
        </p:spPr>
        <p:txBody>
          <a:bodyPr/>
          <a:lstStyle/>
          <a:p>
            <a:fld id="{7CF9A1F6-E4E6-4315-AF90-B412766B434F}" type="slidenum">
              <a:rPr lang="zh-TW" altLang="en-US" smtClean="0"/>
              <a:pPr/>
              <a:t>‹#›</a:t>
            </a:fld>
            <a:endParaRPr lang="zh-TW" alt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含標題的圖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Group 15"/>
          <p:cNvGrpSpPr/>
          <p:nvPr/>
        </p:nvGrpSpPr>
        <p:grpSpPr>
          <a:xfrm>
            <a:off x="0" y="0"/>
            <a:ext cx="9144000" cy="6858000"/>
            <a:chOff x="0" y="0"/>
            <a:chExt cx="9144000" cy="6858000"/>
          </a:xfrm>
        </p:grpSpPr>
        <p:sp>
          <p:nvSpPr>
            <p:cNvPr id="9" name="Rectangle 8"/>
            <p:cNvSpPr/>
            <p:nvPr/>
          </p:nvSpPr>
          <p:spPr>
            <a:xfrm>
              <a:off x="0" y="0"/>
              <a:ext cx="7162800" cy="6858000"/>
            </a:xfrm>
            <a:prstGeom prst="rect">
              <a:avLst/>
            </a:prstGeom>
            <a:gradFill flip="none" rotWithShape="1">
              <a:gsLst>
                <a:gs pos="0">
                  <a:srgbClr val="010101">
                    <a:alpha val="51765"/>
                  </a:srgbClr>
                </a:gs>
                <a:gs pos="60000">
                  <a:srgbClr val="FEFEFE">
                    <a:alpha val="0"/>
                  </a:srgbClr>
                </a:gs>
              </a:gsLst>
              <a:path path="circle">
                <a:fillToRect t="100000" r="100000"/>
              </a:path>
              <a:tileRect l="-100000" b="-10000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0" name="Rectangle 9"/>
            <p:cNvSpPr/>
            <p:nvPr/>
          </p:nvSpPr>
          <p:spPr>
            <a:xfrm>
              <a:off x="1143000" y="0"/>
              <a:ext cx="8001000" cy="6858000"/>
            </a:xfrm>
            <a:prstGeom prst="rect">
              <a:avLst/>
            </a:prstGeom>
            <a:gradFill flip="none" rotWithShape="1">
              <a:gsLst>
                <a:gs pos="0">
                  <a:srgbClr val="010101">
                    <a:alpha val="56000"/>
                  </a:srgbClr>
                </a:gs>
                <a:gs pos="61000">
                  <a:srgbClr val="FEFEFE">
                    <a:alpha val="0"/>
                  </a:srgbClr>
                </a:gs>
              </a:gsLst>
              <a:path path="circle">
                <a:fillToRect l="100000" t="100000"/>
              </a:path>
              <a:tileRect r="-100000" b="-10000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31" name="Freeform 30"/>
          <p:cNvSpPr/>
          <p:nvPr/>
        </p:nvSpPr>
        <p:spPr>
          <a:xfrm rot="10800000">
            <a:off x="632177" y="6058038"/>
            <a:ext cx="7721601" cy="537210"/>
          </a:xfrm>
          <a:custGeom>
            <a:avLst/>
            <a:gdLst>
              <a:gd name="connsiteX0" fmla="*/ 0 w 7955280"/>
              <a:gd name="connsiteY0" fmla="*/ 495300 h 495300"/>
              <a:gd name="connsiteX1" fmla="*/ 169546 w 7955280"/>
              <a:gd name="connsiteY1" fmla="*/ 0 h 495300"/>
              <a:gd name="connsiteX2" fmla="*/ 7785734 w 7955280"/>
              <a:gd name="connsiteY2" fmla="*/ 0 h 495300"/>
              <a:gd name="connsiteX3" fmla="*/ 7955280 w 7955280"/>
              <a:gd name="connsiteY3" fmla="*/ 495300 h 495300"/>
              <a:gd name="connsiteX4" fmla="*/ 0 w 7955280"/>
              <a:gd name="connsiteY4" fmla="*/ 495300 h 495300"/>
              <a:gd name="connsiteX0" fmla="*/ 0 w 7955280"/>
              <a:gd name="connsiteY0" fmla="*/ 495300 h 495300"/>
              <a:gd name="connsiteX1" fmla="*/ 169546 w 7955280"/>
              <a:gd name="connsiteY1" fmla="*/ 0 h 495300"/>
              <a:gd name="connsiteX2" fmla="*/ 3966210 w 7955280"/>
              <a:gd name="connsiteY2" fmla="*/ 95250 h 495300"/>
              <a:gd name="connsiteX3" fmla="*/ 7785734 w 7955280"/>
              <a:gd name="connsiteY3" fmla="*/ 0 h 495300"/>
              <a:gd name="connsiteX4" fmla="*/ 7955280 w 7955280"/>
              <a:gd name="connsiteY4" fmla="*/ 495300 h 495300"/>
              <a:gd name="connsiteX5" fmla="*/ 0 w 7955280"/>
              <a:gd name="connsiteY5" fmla="*/ 495300 h 4953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7955280" h="495300">
                <a:moveTo>
                  <a:pt x="0" y="495300"/>
                </a:moveTo>
                <a:lnTo>
                  <a:pt x="169546" y="0"/>
                </a:lnTo>
                <a:lnTo>
                  <a:pt x="3966210" y="95250"/>
                </a:lnTo>
                <a:lnTo>
                  <a:pt x="7785734" y="0"/>
                </a:lnTo>
                <a:lnTo>
                  <a:pt x="7955280" y="495300"/>
                </a:lnTo>
                <a:lnTo>
                  <a:pt x="0" y="495300"/>
                </a:lnTo>
                <a:close/>
              </a:path>
            </a:pathLst>
          </a:custGeom>
          <a:gradFill flip="none" rotWithShape="1">
            <a:gsLst>
              <a:gs pos="30000">
                <a:srgbClr val="010101">
                  <a:alpha val="34000"/>
                </a:srgbClr>
              </a:gs>
              <a:gs pos="100000">
                <a:srgbClr val="010101">
                  <a:alpha val="26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softEdge rad="1270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ectangle 11"/>
          <p:cNvSpPr/>
          <p:nvPr/>
        </p:nvSpPr>
        <p:spPr>
          <a:xfrm rot="21540000">
            <a:off x="749204" y="576868"/>
            <a:ext cx="3788941" cy="5722296"/>
          </a:xfrm>
          <a:prstGeom prst="rect">
            <a:avLst/>
          </a:prstGeom>
          <a:solidFill>
            <a:schemeClr val="bg1"/>
          </a:solidFill>
          <a:ln w="6350">
            <a:noFill/>
          </a:ln>
          <a:effectLst>
            <a:outerShdw blurRad="101600" dist="50800" dir="5400000" algn="t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" name="Rectangle 12"/>
          <p:cNvSpPr/>
          <p:nvPr/>
        </p:nvSpPr>
        <p:spPr>
          <a:xfrm rot="21540000">
            <a:off x="745058" y="575769"/>
            <a:ext cx="3788941" cy="5722296"/>
          </a:xfrm>
          <a:prstGeom prst="rect">
            <a:avLst/>
          </a:prstGeom>
          <a:blipFill dpi="0" rotWithShape="1">
            <a:blip r:embed="rId2" cstate="print">
              <a:alphaModFix amt="20000"/>
              <a:grayscl/>
              <a:lum contrast="12000"/>
            </a:blip>
            <a:srcRect/>
            <a:tile tx="0" ty="0" sx="100000" sy="100000" flip="none" algn="tl"/>
          </a:blipFill>
          <a:ln w="6350">
            <a:noFill/>
          </a:ln>
          <a:effectLst>
            <a:outerShdw blurRad="101600" dist="50800" dir="5400000" algn="t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9" name="Rectangle 28"/>
          <p:cNvSpPr/>
          <p:nvPr/>
        </p:nvSpPr>
        <p:spPr>
          <a:xfrm rot="60000">
            <a:off x="4468872" y="605163"/>
            <a:ext cx="3788941" cy="5722296"/>
          </a:xfrm>
          <a:prstGeom prst="rect">
            <a:avLst/>
          </a:prstGeom>
          <a:solidFill>
            <a:schemeClr val="bg1"/>
          </a:solidFill>
          <a:ln w="6350">
            <a:noFill/>
          </a:ln>
          <a:effectLst>
            <a:outerShdw blurRad="101600" dist="50800" dir="5400000" algn="t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0" name="Rectangle 29"/>
          <p:cNvSpPr/>
          <p:nvPr/>
        </p:nvSpPr>
        <p:spPr>
          <a:xfrm rot="60000">
            <a:off x="4464768" y="603920"/>
            <a:ext cx="3788941" cy="5722296"/>
          </a:xfrm>
          <a:prstGeom prst="rect">
            <a:avLst/>
          </a:prstGeom>
          <a:blipFill dpi="0" rotWithShape="1">
            <a:blip r:embed="rId2" cstate="print">
              <a:alphaModFix amt="20000"/>
              <a:grayscl/>
              <a:lum contrast="12000"/>
            </a:blip>
            <a:srcRect/>
            <a:tile tx="0" ty="0" sx="100000" sy="100000" flip="none" algn="tl"/>
          </a:blipFill>
          <a:ln w="6350">
            <a:noFill/>
          </a:ln>
          <a:effectLst>
            <a:outerShdw blurRad="101600" dist="50800" dir="5400000" algn="t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4" name="Picture 2" descr="C:\Users\Administrator\Desktop\Pushpin Dev\Assets\pushpinLeft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435684">
            <a:off x="2371106" y="293953"/>
            <a:ext cx="567831" cy="567830"/>
          </a:xfrm>
          <a:prstGeom prst="rect">
            <a:avLst/>
          </a:prstGeom>
          <a:noFill/>
        </p:spPr>
      </p:pic>
      <p:pic>
        <p:nvPicPr>
          <p:cNvPr id="15" name="Picture 2" descr="C:\Users\Administrator\Desktop\Pushpin Dev\Assets\pushpinLeft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4096196">
            <a:off x="6279647" y="333163"/>
            <a:ext cx="566928" cy="566928"/>
          </a:xfrm>
          <a:prstGeom prst="rect">
            <a:avLst/>
          </a:prstGeom>
          <a:noFill/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 rot="-60000">
            <a:off x="1106424" y="2020824"/>
            <a:ext cx="3063240" cy="1499616"/>
          </a:xfrm>
        </p:spPr>
        <p:txBody>
          <a:bodyPr anchor="b">
            <a:normAutofit/>
          </a:bodyPr>
          <a:lstStyle>
            <a:lvl1pPr algn="ctr">
              <a:defRPr sz="2400" b="0"/>
            </a:lvl1pPr>
          </a:lstStyle>
          <a:p>
            <a:r>
              <a:rPr lang="zh-TW" altLang="en-US" smtClean="0"/>
              <a:t>按一下以編輯母片標題樣式</a:t>
            </a:r>
            <a:endParaRPr lang="en-US" dirty="0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 rot="60000">
            <a:off x="4898615" y="1207272"/>
            <a:ext cx="2913863" cy="4539412"/>
          </a:xfrm>
          <a:ln w="101600" cap="rnd">
            <a:solidFill>
              <a:srgbClr val="FFFFFF"/>
            </a:solidFill>
          </a:ln>
          <a:effectLst>
            <a:outerShdw blurRad="88900" dir="2700000" algn="tl" rotWithShape="0">
              <a:prstClr val="black">
                <a:alpha val="40000"/>
              </a:prstClr>
            </a:outerShdw>
          </a:effectLst>
        </p:spPr>
        <p:txBody>
          <a:bodyPr>
            <a:normAutofit/>
          </a:bodyPr>
          <a:lstStyle>
            <a:lvl1pPr marL="0" indent="0">
              <a:buNone/>
              <a:defRPr sz="24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zh-TW" altLang="en-US" smtClean="0"/>
              <a:t>按一下圖示以新增圖片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 rot="-60000">
            <a:off x="1152144" y="3621024"/>
            <a:ext cx="3044952" cy="2103120"/>
          </a:xfrm>
        </p:spPr>
        <p:txBody>
          <a:bodyPr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 rot="60000">
            <a:off x="6345936" y="5888737"/>
            <a:ext cx="1213821" cy="365125"/>
          </a:xfrm>
        </p:spPr>
        <p:txBody>
          <a:bodyPr/>
          <a:lstStyle/>
          <a:p>
            <a:fld id="{798CF5C5-63BA-4885-9814-2762D6D3B14B}" type="datetimeFigureOut">
              <a:rPr lang="zh-TW" altLang="en-US" smtClean="0"/>
              <a:pPr/>
              <a:t>2015/10/29</a:t>
            </a:fld>
            <a:endParaRPr lang="zh-TW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 rot="-60000">
            <a:off x="914569" y="5831037"/>
            <a:ext cx="3319043" cy="365125"/>
          </a:xfrm>
        </p:spPr>
        <p:txBody>
          <a:bodyPr/>
          <a:lstStyle/>
          <a:p>
            <a:endParaRPr lang="zh-TW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 rot="60000">
            <a:off x="7562089" y="5900026"/>
            <a:ext cx="554023" cy="365125"/>
          </a:xfrm>
        </p:spPr>
        <p:txBody>
          <a:bodyPr/>
          <a:lstStyle/>
          <a:p>
            <a:fld id="{7CF9A1F6-E4E6-4315-AF90-B412766B434F}" type="slidenum">
              <a:rPr lang="zh-TW" altLang="en-US" smtClean="0"/>
              <a:pPr/>
              <a:t>‹#›</a:t>
            </a:fld>
            <a:endParaRPr lang="zh-TW" alt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標題及直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ctr"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8CF5C5-63BA-4885-9814-2762D6D3B14B}" type="datetimeFigureOut">
              <a:rPr lang="zh-TW" altLang="en-US" smtClean="0"/>
              <a:pPr/>
              <a:t>2015/10/29</a:t>
            </a:fld>
            <a:endParaRPr lang="zh-TW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CF9A1F6-E4E6-4315-AF90-B412766B434F}" type="slidenum">
              <a:rPr lang="zh-TW" altLang="en-US" smtClean="0"/>
              <a:pPr/>
              <a:t>‹#›</a:t>
            </a:fld>
            <a:endParaRPr lang="zh-TW" alt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直排標題及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1" y="925690"/>
            <a:ext cx="1430867" cy="4763911"/>
          </a:xfrm>
        </p:spPr>
        <p:txBody>
          <a:bodyPr vert="eaVert"/>
          <a:lstStyle>
            <a:lvl1pPr algn="l">
              <a:defRPr/>
            </a:lvl1pPr>
          </a:lstStyle>
          <a:p>
            <a:r>
              <a:rPr lang="zh-TW" altLang="en-US" smtClean="0"/>
              <a:t>按一下以編輯母片標題樣式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298221" y="1106312"/>
            <a:ext cx="5178779" cy="4402667"/>
          </a:xfrm>
        </p:spPr>
        <p:txBody>
          <a:bodyPr vert="eaVert"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8CF5C5-63BA-4885-9814-2762D6D3B14B}" type="datetimeFigureOut">
              <a:rPr lang="zh-TW" altLang="en-US" smtClean="0"/>
              <a:pPr/>
              <a:t>2015/10/29</a:t>
            </a:fld>
            <a:endParaRPr lang="zh-TW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CF9A1F6-E4E6-4315-AF90-B412766B434F}" type="slidenum">
              <a:rPr lang="zh-TW" altLang="en-US" smtClean="0"/>
              <a:pPr/>
              <a:t>‹#›</a:t>
            </a:fld>
            <a:endParaRPr lang="zh-TW" alt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3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4.pn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15"/>
          <p:cNvGrpSpPr/>
          <p:nvPr/>
        </p:nvGrpSpPr>
        <p:grpSpPr>
          <a:xfrm>
            <a:off x="0" y="0"/>
            <a:ext cx="9144000" cy="6858000"/>
            <a:chOff x="0" y="0"/>
            <a:chExt cx="9144000" cy="6858000"/>
          </a:xfrm>
        </p:grpSpPr>
        <p:sp>
          <p:nvSpPr>
            <p:cNvPr id="8" name="Rectangle 7"/>
            <p:cNvSpPr/>
            <p:nvPr/>
          </p:nvSpPr>
          <p:spPr>
            <a:xfrm>
              <a:off x="0" y="0"/>
              <a:ext cx="7162800" cy="6858000"/>
            </a:xfrm>
            <a:prstGeom prst="rect">
              <a:avLst/>
            </a:prstGeom>
            <a:gradFill flip="none" rotWithShape="1">
              <a:gsLst>
                <a:gs pos="0">
                  <a:srgbClr val="010101">
                    <a:alpha val="51765"/>
                  </a:srgbClr>
                </a:gs>
                <a:gs pos="60000">
                  <a:srgbClr val="FEFEFE">
                    <a:alpha val="0"/>
                  </a:srgbClr>
                </a:gs>
              </a:gsLst>
              <a:path path="circle">
                <a:fillToRect t="100000" r="100000"/>
              </a:path>
              <a:tileRect l="-100000" b="-10000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9" name="Rectangle 8"/>
            <p:cNvSpPr/>
            <p:nvPr/>
          </p:nvSpPr>
          <p:spPr>
            <a:xfrm>
              <a:off x="1143000" y="0"/>
              <a:ext cx="8001000" cy="6858000"/>
            </a:xfrm>
            <a:prstGeom prst="rect">
              <a:avLst/>
            </a:prstGeom>
            <a:gradFill flip="none" rotWithShape="1">
              <a:gsLst>
                <a:gs pos="0">
                  <a:srgbClr val="010101">
                    <a:alpha val="56000"/>
                  </a:srgbClr>
                </a:gs>
                <a:gs pos="61000">
                  <a:srgbClr val="FEFEFE">
                    <a:alpha val="0"/>
                  </a:srgbClr>
                </a:gs>
              </a:gsLst>
              <a:path path="circle">
                <a:fillToRect l="100000" t="100000"/>
              </a:path>
              <a:tileRect r="-100000" b="-10000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10" name="Freeform 9"/>
          <p:cNvSpPr/>
          <p:nvPr/>
        </p:nvSpPr>
        <p:spPr>
          <a:xfrm rot="10800000">
            <a:off x="628650" y="6069330"/>
            <a:ext cx="7920991" cy="537210"/>
          </a:xfrm>
          <a:custGeom>
            <a:avLst/>
            <a:gdLst>
              <a:gd name="connsiteX0" fmla="*/ 0 w 7955280"/>
              <a:gd name="connsiteY0" fmla="*/ 495300 h 495300"/>
              <a:gd name="connsiteX1" fmla="*/ 169546 w 7955280"/>
              <a:gd name="connsiteY1" fmla="*/ 0 h 495300"/>
              <a:gd name="connsiteX2" fmla="*/ 7785734 w 7955280"/>
              <a:gd name="connsiteY2" fmla="*/ 0 h 495300"/>
              <a:gd name="connsiteX3" fmla="*/ 7955280 w 7955280"/>
              <a:gd name="connsiteY3" fmla="*/ 495300 h 495300"/>
              <a:gd name="connsiteX4" fmla="*/ 0 w 7955280"/>
              <a:gd name="connsiteY4" fmla="*/ 495300 h 495300"/>
              <a:gd name="connsiteX0" fmla="*/ 0 w 7955280"/>
              <a:gd name="connsiteY0" fmla="*/ 495300 h 495300"/>
              <a:gd name="connsiteX1" fmla="*/ 169546 w 7955280"/>
              <a:gd name="connsiteY1" fmla="*/ 0 h 495300"/>
              <a:gd name="connsiteX2" fmla="*/ 3966210 w 7955280"/>
              <a:gd name="connsiteY2" fmla="*/ 95250 h 495300"/>
              <a:gd name="connsiteX3" fmla="*/ 7785734 w 7955280"/>
              <a:gd name="connsiteY3" fmla="*/ 0 h 495300"/>
              <a:gd name="connsiteX4" fmla="*/ 7955280 w 7955280"/>
              <a:gd name="connsiteY4" fmla="*/ 495300 h 495300"/>
              <a:gd name="connsiteX5" fmla="*/ 0 w 7955280"/>
              <a:gd name="connsiteY5" fmla="*/ 495300 h 4953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7955280" h="495300">
                <a:moveTo>
                  <a:pt x="0" y="495300"/>
                </a:moveTo>
                <a:lnTo>
                  <a:pt x="169546" y="0"/>
                </a:lnTo>
                <a:lnTo>
                  <a:pt x="3966210" y="95250"/>
                </a:lnTo>
                <a:lnTo>
                  <a:pt x="7785734" y="0"/>
                </a:lnTo>
                <a:lnTo>
                  <a:pt x="7955280" y="495300"/>
                </a:lnTo>
                <a:lnTo>
                  <a:pt x="0" y="495300"/>
                </a:lnTo>
                <a:close/>
              </a:path>
            </a:pathLst>
          </a:custGeom>
          <a:gradFill flip="none" rotWithShape="1">
            <a:gsLst>
              <a:gs pos="30000">
                <a:srgbClr val="010101">
                  <a:alpha val="34000"/>
                </a:srgbClr>
              </a:gs>
              <a:gs pos="100000">
                <a:srgbClr val="010101">
                  <a:alpha val="26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softEdge rad="1270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Rectangle 10"/>
          <p:cNvSpPr/>
          <p:nvPr/>
        </p:nvSpPr>
        <p:spPr>
          <a:xfrm>
            <a:off x="731520" y="575310"/>
            <a:ext cx="7696200" cy="5715000"/>
          </a:xfrm>
          <a:prstGeom prst="rect">
            <a:avLst/>
          </a:prstGeom>
          <a:solidFill>
            <a:schemeClr val="bg1">
              <a:lumMod val="75000"/>
              <a:lumOff val="25000"/>
            </a:schemeClr>
          </a:solidFill>
          <a:ln w="6350">
            <a:noFill/>
          </a:ln>
          <a:effectLst>
            <a:outerShdw blurRad="101600" dist="50800" dir="5400000" algn="t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ectangle 11"/>
          <p:cNvSpPr/>
          <p:nvPr/>
        </p:nvSpPr>
        <p:spPr>
          <a:xfrm>
            <a:off x="731520" y="576072"/>
            <a:ext cx="7696200" cy="5715000"/>
          </a:xfrm>
          <a:prstGeom prst="rect">
            <a:avLst/>
          </a:prstGeom>
          <a:blipFill dpi="0" rotWithShape="1">
            <a:blip r:embed="rId13" cstate="print">
              <a:alphaModFix amt="20000"/>
              <a:grayscl/>
              <a:lum contrast="12000"/>
            </a:blip>
            <a:srcRect/>
            <a:tile tx="0" ty="0" sx="100000" sy="100000" flip="none" algn="tl"/>
          </a:blipFill>
          <a:ln w="6350">
            <a:noFill/>
          </a:ln>
          <a:effectLst>
            <a:outerShdw blurRad="101600" dist="50800" dir="5400000" algn="t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3" name="Picture 2" descr="C:\Users\Administrator\Desktop\Pushpin Dev\Assets\pushpinLeft.png"/>
          <p:cNvPicPr>
            <a:picLocks noChangeAspect="1" noChangeArrowheads="1"/>
          </p:cNvPicPr>
          <p:nvPr/>
        </p:nvPicPr>
        <p:blipFill>
          <a:blip r:embed="rId14" cstate="print"/>
          <a:srcRect/>
          <a:stretch>
            <a:fillRect/>
          </a:stretch>
        </p:blipFill>
        <p:spPr bwMode="auto">
          <a:xfrm rot="1435684">
            <a:off x="543741" y="273091"/>
            <a:ext cx="567831" cy="567830"/>
          </a:xfrm>
          <a:prstGeom prst="rect">
            <a:avLst/>
          </a:prstGeom>
          <a:noFill/>
        </p:spPr>
      </p:pic>
      <p:pic>
        <p:nvPicPr>
          <p:cNvPr id="14" name="Picture 2" descr="C:\Users\Administrator\Desktop\Pushpin Dev\Assets\pushpinLeft.png"/>
          <p:cNvPicPr>
            <a:picLocks noChangeAspect="1" noChangeArrowheads="1"/>
          </p:cNvPicPr>
          <p:nvPr/>
        </p:nvPicPr>
        <p:blipFill>
          <a:blip r:embed="rId14" cstate="print"/>
          <a:srcRect/>
          <a:stretch>
            <a:fillRect/>
          </a:stretch>
        </p:blipFill>
        <p:spPr bwMode="auto">
          <a:xfrm rot="4096196">
            <a:off x="8115079" y="298163"/>
            <a:ext cx="566928" cy="566928"/>
          </a:xfrm>
          <a:prstGeom prst="rect">
            <a:avLst/>
          </a:prstGeom>
          <a:noFill/>
        </p:spPr>
      </p:pic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095023" y="817582"/>
            <a:ext cx="6965245" cy="120248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TW" altLang="en-US" smtClean="0"/>
              <a:t>按一下以編輯母片標題樣式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463040" y="2119257"/>
            <a:ext cx="6196405" cy="3603812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454588" y="5809152"/>
            <a:ext cx="1213821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2"/>
                </a:solidFill>
                <a:latin typeface="Rage Italic" pitchFamily="66" charset="0"/>
              </a:defRPr>
            </a:lvl1pPr>
          </a:lstStyle>
          <a:p>
            <a:fld id="{798CF5C5-63BA-4885-9814-2762D6D3B14B}" type="datetimeFigureOut">
              <a:rPr lang="zh-TW" altLang="en-US" smtClean="0"/>
              <a:pPr/>
              <a:t>2015/10/29</a:t>
            </a:fld>
            <a:endParaRPr lang="zh-TW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914401" y="5809152"/>
            <a:ext cx="5540188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400">
                <a:solidFill>
                  <a:schemeClr val="tx2"/>
                </a:solidFill>
                <a:latin typeface="Rage Italic" pitchFamily="66" charset="0"/>
              </a:defRPr>
            </a:lvl1pPr>
          </a:lstStyle>
          <a:p>
            <a:endParaRPr lang="zh-TW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7670202" y="5809152"/>
            <a:ext cx="554023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400">
                <a:solidFill>
                  <a:schemeClr val="tx2"/>
                </a:solidFill>
                <a:latin typeface="Rage Italic" pitchFamily="66" charset="0"/>
              </a:defRPr>
            </a:lvl1pPr>
          </a:lstStyle>
          <a:p>
            <a:fld id="{7CF9A1F6-E4E6-4315-AF90-B412766B434F}" type="slidenum">
              <a:rPr lang="zh-TW" altLang="en-US" smtClean="0"/>
              <a:pPr/>
              <a:t>‹#›</a:t>
            </a:fld>
            <a:endParaRPr lang="zh-TW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817" r:id="rId1"/>
    <p:sldLayoutId id="2147483818" r:id="rId2"/>
    <p:sldLayoutId id="2147483819" r:id="rId3"/>
    <p:sldLayoutId id="2147483820" r:id="rId4"/>
    <p:sldLayoutId id="2147483821" r:id="rId5"/>
    <p:sldLayoutId id="2147483822" r:id="rId6"/>
    <p:sldLayoutId id="2147483823" r:id="rId7"/>
    <p:sldLayoutId id="2147483824" r:id="rId8"/>
    <p:sldLayoutId id="2147483825" r:id="rId9"/>
    <p:sldLayoutId id="2147483826" r:id="rId10"/>
    <p:sldLayoutId id="2147483827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74320" indent="-274320" algn="l" defTabSz="914400" rtl="0" eaLnBrk="1" latinLnBrk="0" hangingPunct="1">
        <a:spcBef>
          <a:spcPct val="20000"/>
        </a:spcBef>
        <a:buClr>
          <a:schemeClr val="accent2"/>
        </a:buClr>
        <a:buSzPct val="85000"/>
        <a:buFont typeface="Brush Script MT" pitchFamily="66" charset="0"/>
        <a:buChar char="O"/>
        <a:defRPr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74320" algn="l" defTabSz="914400" rtl="0" eaLnBrk="1" latinLnBrk="0" hangingPunct="1">
        <a:spcBef>
          <a:spcPct val="20000"/>
        </a:spcBef>
        <a:buClr>
          <a:schemeClr val="accent2"/>
        </a:buClr>
        <a:buSzPct val="85000"/>
        <a:buFont typeface="Brush Script MT" pitchFamily="66" charset="0"/>
        <a:buChar char="O"/>
        <a:defRPr sz="22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228600" algn="l" defTabSz="914400" rtl="0" eaLnBrk="1" latinLnBrk="0" hangingPunct="1">
        <a:spcBef>
          <a:spcPct val="20000"/>
        </a:spcBef>
        <a:buClr>
          <a:schemeClr val="accent2"/>
        </a:buClr>
        <a:buSzPct val="85000"/>
        <a:buFont typeface="Brush Script MT" pitchFamily="66" charset="0"/>
        <a:buChar char="O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280160" indent="-228600" algn="l" defTabSz="914400" rtl="0" eaLnBrk="1" latinLnBrk="0" hangingPunct="1">
        <a:spcBef>
          <a:spcPct val="20000"/>
        </a:spcBef>
        <a:buClr>
          <a:schemeClr val="accent2"/>
        </a:buClr>
        <a:buSzPct val="85000"/>
        <a:buFont typeface="Brush Script MT" pitchFamily="66" charset="0"/>
        <a:buChar char="O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645920" indent="-228600" algn="l" defTabSz="914400" rtl="0" eaLnBrk="1" latinLnBrk="0" hangingPunct="1">
        <a:spcBef>
          <a:spcPct val="20000"/>
        </a:spcBef>
        <a:buClr>
          <a:schemeClr val="accent2"/>
        </a:buClr>
        <a:buSzPct val="85000"/>
        <a:buFont typeface="Brush Script MT" pitchFamily="66" charset="0"/>
        <a:buChar char="O"/>
        <a:defRPr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2011680" indent="-228600" algn="l" defTabSz="914400" rtl="0" eaLnBrk="1" latinLnBrk="0" hangingPunct="1">
        <a:spcBef>
          <a:spcPct val="20000"/>
        </a:spcBef>
        <a:buClr>
          <a:schemeClr val="accent2"/>
        </a:buClr>
        <a:buSzPct val="85000"/>
        <a:buFont typeface="Brush Script MT" pitchFamily="66" charset="0"/>
        <a:buChar char="O"/>
        <a:defRPr sz="1600" kern="1200">
          <a:solidFill>
            <a:schemeClr val="tx1"/>
          </a:solidFill>
          <a:latin typeface="+mn-lt"/>
          <a:ea typeface="+mn-ea"/>
          <a:cs typeface="+mn-cs"/>
        </a:defRPr>
      </a:lvl6pPr>
      <a:lvl7pPr marL="2377440" indent="-228600" algn="l" defTabSz="914400" rtl="0" eaLnBrk="1" latinLnBrk="0" hangingPunct="1">
        <a:spcBef>
          <a:spcPct val="20000"/>
        </a:spcBef>
        <a:buClr>
          <a:schemeClr val="accent2"/>
        </a:buClr>
        <a:buSzPct val="85000"/>
        <a:buFont typeface="Brush Script MT" pitchFamily="66" charset="0"/>
        <a:buChar char="O"/>
        <a:defRPr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743200" indent="-228600" algn="l" defTabSz="914400" rtl="0" eaLnBrk="1" latinLnBrk="0" hangingPunct="1">
        <a:spcBef>
          <a:spcPct val="20000"/>
        </a:spcBef>
        <a:buClr>
          <a:schemeClr val="accent2"/>
        </a:buClr>
        <a:buSzPct val="85000"/>
        <a:buFont typeface="Brush Script MT" pitchFamily="66" charset="0"/>
        <a:buChar char="O"/>
        <a:defRPr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3108960" indent="-228600" algn="l" defTabSz="914400" rtl="0" eaLnBrk="1" latinLnBrk="0" hangingPunct="1">
        <a:spcBef>
          <a:spcPct val="20000"/>
        </a:spcBef>
        <a:buClr>
          <a:schemeClr val="accent2"/>
        </a:buClr>
        <a:buSzPct val="85000"/>
        <a:buFont typeface="Brush Script MT" pitchFamily="66" charset="0"/>
        <a:buChar char="O"/>
        <a:defRPr sz="16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ctrTitle"/>
          </p:nvPr>
        </p:nvSpPr>
        <p:spPr>
          <a:xfrm>
            <a:off x="755576" y="1068238"/>
            <a:ext cx="7772400" cy="749945"/>
          </a:xfrm>
        </p:spPr>
        <p:txBody>
          <a:bodyPr>
            <a:noAutofit/>
          </a:bodyPr>
          <a:lstStyle/>
          <a:p>
            <a:pPr algn="ctr"/>
            <a:r>
              <a:rPr lang="en-US" altLang="zh-TW" sz="4000" b="1" dirty="0" smtClean="0">
                <a:solidFill>
                  <a:schemeClr val="accent5">
                    <a:lumMod val="60000"/>
                    <a:lumOff val="40000"/>
                  </a:schemeClr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104</a:t>
            </a:r>
            <a:r>
              <a:rPr lang="zh-TW" altLang="en-US" sz="4000" b="1" dirty="0" smtClean="0">
                <a:solidFill>
                  <a:schemeClr val="accent5">
                    <a:lumMod val="60000"/>
                    <a:lumOff val="40000"/>
                  </a:schemeClr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學年度第一學期 導師座談</a:t>
            </a:r>
            <a:endParaRPr lang="zh-TW" altLang="en-US" sz="4000" b="1" dirty="0">
              <a:solidFill>
                <a:schemeClr val="accent5">
                  <a:lumMod val="60000"/>
                  <a:lumOff val="40000"/>
                </a:schemeClr>
              </a:solidFill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  <p:sp>
        <p:nvSpPr>
          <p:cNvPr id="3" name="副標題 2"/>
          <p:cNvSpPr>
            <a:spLocks noGrp="1"/>
          </p:cNvSpPr>
          <p:nvPr>
            <p:ph type="subTitle" idx="1"/>
          </p:nvPr>
        </p:nvSpPr>
        <p:spPr>
          <a:xfrm>
            <a:off x="1114475" y="2780928"/>
            <a:ext cx="4248472" cy="1512168"/>
          </a:xfrm>
        </p:spPr>
        <p:txBody>
          <a:bodyPr>
            <a:noAutofit/>
          </a:bodyPr>
          <a:lstStyle/>
          <a:p>
            <a:pPr algn="ctr"/>
            <a:r>
              <a:rPr lang="zh-TW" altLang="en-US" sz="3600" b="1" dirty="0" smtClean="0">
                <a:solidFill>
                  <a:schemeClr val="accent3">
                    <a:lumMod val="75000"/>
                  </a:schemeClr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學務處諮商輔導組</a:t>
            </a:r>
            <a:endParaRPr lang="en-US" altLang="zh-TW" sz="3600" b="1" dirty="0" smtClean="0">
              <a:solidFill>
                <a:schemeClr val="accent3">
                  <a:lumMod val="75000"/>
                </a:schemeClr>
              </a:solidFill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pPr algn="ctr"/>
            <a:r>
              <a:rPr lang="zh-TW" altLang="en-US" sz="3600" b="1" dirty="0" smtClean="0">
                <a:solidFill>
                  <a:schemeClr val="accent3">
                    <a:lumMod val="75000"/>
                  </a:schemeClr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業務報告與分享 </a:t>
            </a:r>
            <a:endParaRPr lang="zh-TW" altLang="en-US" sz="3600" b="1" dirty="0">
              <a:solidFill>
                <a:schemeClr val="accent3">
                  <a:lumMod val="75000"/>
                </a:schemeClr>
              </a:solidFill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  <p:pic>
        <p:nvPicPr>
          <p:cNvPr id="4" name="Picture 6" descr="D:\個人資料夾\Desktop\活動\辦公室1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238669" y="4452674"/>
            <a:ext cx="3097213" cy="2179637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5" name="圖片 4"/>
          <p:cNvPicPr/>
          <p:nvPr/>
        </p:nvPicPr>
        <p:blipFill>
          <a:blip r:embed="rId3" cstate="print">
            <a:lum bright="10000" contrast="10000"/>
          </a:blip>
          <a:srcRect/>
          <a:stretch>
            <a:fillRect/>
          </a:stretch>
        </p:blipFill>
        <p:spPr bwMode="auto">
          <a:xfrm rot="21023181">
            <a:off x="5791839" y="2477951"/>
            <a:ext cx="2566938" cy="1889111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467544" y="485800"/>
            <a:ext cx="8229600" cy="998984"/>
          </a:xfrm>
        </p:spPr>
        <p:txBody>
          <a:bodyPr>
            <a:normAutofit fontScale="90000"/>
          </a:bodyPr>
          <a:lstStyle/>
          <a:p>
            <a:pPr algn="ctr"/>
            <a:r>
              <a:rPr lang="zh-TW" altLang="en-US" sz="3200" b="1" dirty="0">
                <a:latin typeface="標楷體" panose="03000509000000000000" pitchFamily="65" charset="-120"/>
                <a:ea typeface="標楷體" panose="03000509000000000000" pitchFamily="65" charset="-120"/>
              </a:rPr>
              <a:t>學務處諮商輔導</a:t>
            </a:r>
            <a:r>
              <a:rPr lang="zh-TW" altLang="en-US" sz="3200" b="1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組</a:t>
            </a:r>
            <a:r>
              <a:rPr lang="en-US" altLang="zh-TW" sz="3200" b="1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/>
            </a:r>
            <a:br>
              <a:rPr lang="en-US" altLang="zh-TW" sz="3200" b="1" dirty="0" smtClean="0">
                <a:latin typeface="標楷體" panose="03000509000000000000" pitchFamily="65" charset="-120"/>
                <a:ea typeface="標楷體" panose="03000509000000000000" pitchFamily="65" charset="-120"/>
              </a:rPr>
            </a:br>
            <a:r>
              <a:rPr lang="en-US" altLang="zh-TW" sz="3200" b="1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103-2</a:t>
            </a:r>
            <a:r>
              <a:rPr lang="zh-TW" altLang="en-US" sz="3200" b="1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學期晤談</a:t>
            </a:r>
            <a:r>
              <a:rPr lang="zh-TW" altLang="en-US" sz="3200" b="1" dirty="0">
                <a:latin typeface="標楷體" panose="03000509000000000000" pitchFamily="65" charset="-120"/>
                <a:ea typeface="標楷體" panose="03000509000000000000" pitchFamily="65" charset="-120"/>
              </a:rPr>
              <a:t>服務統計報告</a:t>
            </a:r>
            <a:endParaRPr lang="zh-TW" altLang="en-US" sz="3200" b="1" dirty="0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>
          <a:xfrm>
            <a:off x="683568" y="1484784"/>
            <a:ext cx="7776864" cy="4752528"/>
          </a:xfrm>
          <a:solidFill>
            <a:schemeClr val="accent3">
              <a:lumMod val="40000"/>
              <a:lumOff val="60000"/>
              <a:alpha val="48000"/>
            </a:schemeClr>
          </a:solidFill>
        </p:spPr>
        <p:txBody>
          <a:bodyPr>
            <a:normAutofit/>
          </a:bodyPr>
          <a:lstStyle/>
          <a:p>
            <a:pPr>
              <a:spcBef>
                <a:spcPts val="1200"/>
              </a:spcBef>
            </a:pPr>
            <a:r>
              <a:rPr lang="en-US" altLang="zh-TW" sz="2400" b="1" dirty="0" smtClean="0">
                <a:solidFill>
                  <a:srgbClr val="FF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103-2</a:t>
            </a:r>
            <a:r>
              <a:rPr lang="zh-TW" altLang="en-US" sz="2400" b="1" dirty="0" smtClean="0">
                <a:solidFill>
                  <a:srgbClr val="FF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學期</a:t>
            </a:r>
            <a:r>
              <a:rPr lang="zh-TW" altLang="en-US" sz="2400" b="1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晤談服務人次總計為</a:t>
            </a:r>
            <a:r>
              <a:rPr lang="en-US" altLang="zh-TW" sz="2400" b="1" dirty="0" smtClean="0">
                <a:solidFill>
                  <a:srgbClr val="FF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465</a:t>
            </a:r>
            <a:r>
              <a:rPr lang="zh-TW" altLang="en-US" sz="2400" b="1" dirty="0" smtClean="0">
                <a:solidFill>
                  <a:srgbClr val="FF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人次</a:t>
            </a:r>
            <a:r>
              <a:rPr lang="zh-TW" altLang="en-US" sz="2400" b="1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；人數計</a:t>
            </a:r>
            <a:r>
              <a:rPr lang="en-US" altLang="zh-TW" sz="2400" b="1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175</a:t>
            </a:r>
            <a:r>
              <a:rPr lang="zh-TW" altLang="en-US" sz="2400" b="1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位；</a:t>
            </a:r>
            <a:r>
              <a:rPr lang="zh-TW" altLang="en-US" sz="2400" b="1" dirty="0" smtClean="0">
                <a:solidFill>
                  <a:srgbClr val="FF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較</a:t>
            </a:r>
            <a:r>
              <a:rPr lang="en-US" altLang="zh-TW" sz="2400" b="1" dirty="0" smtClean="0">
                <a:solidFill>
                  <a:srgbClr val="FF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102-2</a:t>
            </a:r>
            <a:r>
              <a:rPr lang="zh-TW" altLang="en-US" sz="2400" b="1" dirty="0" smtClean="0">
                <a:solidFill>
                  <a:srgbClr val="FF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學期</a:t>
            </a:r>
            <a:r>
              <a:rPr lang="en-US" altLang="zh-TW" sz="2400" b="1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(339</a:t>
            </a:r>
            <a:r>
              <a:rPr lang="zh-TW" altLang="en-US" sz="2400" b="1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人次；人數</a:t>
            </a:r>
            <a:r>
              <a:rPr lang="en-US" altLang="zh-TW" sz="2400" b="1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81)</a:t>
            </a:r>
            <a:r>
              <a:rPr lang="zh-TW" altLang="en-US" sz="2400" b="1" dirty="0" smtClean="0">
                <a:solidFill>
                  <a:srgbClr val="FF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成長約</a:t>
            </a:r>
            <a:r>
              <a:rPr lang="en-US" altLang="zh-TW" sz="2400" b="1" dirty="0" smtClean="0">
                <a:solidFill>
                  <a:srgbClr val="FF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137%</a:t>
            </a:r>
            <a:r>
              <a:rPr lang="zh-TW" altLang="en-US" sz="2400" b="1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。</a:t>
            </a:r>
            <a:endParaRPr lang="en-US" altLang="zh-TW" sz="2400" b="1" dirty="0" smtClean="0"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pPr>
              <a:spcBef>
                <a:spcPts val="1200"/>
              </a:spcBef>
            </a:pPr>
            <a:r>
              <a:rPr lang="zh-TW" altLang="en-US" sz="2400" b="1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本校學生晤談議題主要為：</a:t>
            </a:r>
            <a:r>
              <a:rPr lang="zh-TW" altLang="en-US" sz="2400" b="1" dirty="0" smtClean="0">
                <a:solidFill>
                  <a:srgbClr val="00B0F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情緒調適、課業學習</a:t>
            </a:r>
            <a:r>
              <a:rPr lang="zh-TW" altLang="en-US" sz="2400" b="1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及</a:t>
            </a:r>
            <a:r>
              <a:rPr lang="zh-TW" altLang="en-US" sz="2400" b="1" dirty="0" smtClean="0">
                <a:solidFill>
                  <a:srgbClr val="00B0F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人際議題</a:t>
            </a:r>
            <a:r>
              <a:rPr lang="zh-TW" altLang="en-US" sz="2400" b="1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為多，不同院學生來談主題略有不同但差異不大。</a:t>
            </a:r>
            <a:endParaRPr lang="en-US" altLang="zh-TW" sz="2400" b="1" dirty="0" smtClean="0"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pPr>
              <a:spcBef>
                <a:spcPts val="1200"/>
              </a:spcBef>
            </a:pPr>
            <a:endParaRPr lang="en-US" altLang="zh-TW" sz="2400" b="1" dirty="0" smtClean="0"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pPr>
              <a:spcBef>
                <a:spcPts val="1200"/>
              </a:spcBef>
              <a:buNone/>
            </a:pPr>
            <a:r>
              <a:rPr lang="zh-TW" altLang="en-US" sz="2400" b="1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     </a:t>
            </a:r>
            <a:r>
              <a:rPr lang="en-US" altLang="zh-TW" sz="2400" b="1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102 vs. 103</a:t>
            </a:r>
            <a:r>
              <a:rPr lang="zh-TW" altLang="en-US" sz="2400" b="1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學年度個案服務比較</a:t>
            </a:r>
            <a:r>
              <a:rPr lang="en-US" altLang="zh-TW" sz="2400" b="1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(</a:t>
            </a:r>
            <a:r>
              <a:rPr lang="zh-TW" altLang="en-US" sz="2400" b="1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簡表</a:t>
            </a:r>
            <a:r>
              <a:rPr lang="en-US" altLang="zh-TW" sz="2400" b="1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)</a:t>
            </a:r>
          </a:p>
          <a:p>
            <a:pPr>
              <a:spcBef>
                <a:spcPts val="1200"/>
              </a:spcBef>
            </a:pPr>
            <a:endParaRPr lang="zh-TW" altLang="en-US" sz="2400" b="1" dirty="0"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  <p:graphicFrame>
        <p:nvGraphicFramePr>
          <p:cNvPr id="5" name="表格 4"/>
          <p:cNvGraphicFramePr>
            <a:graphicFrameLocks noGrp="1"/>
          </p:cNvGraphicFramePr>
          <p:nvPr>
            <p:extLst>
              <p:ext uri="{D42A27DB-BD31-4B8C-83A1-F6EECF244321}">
                <p14:modId xmlns="" xmlns:p14="http://schemas.microsoft.com/office/powerpoint/2010/main" val="288378686"/>
              </p:ext>
            </p:extLst>
          </p:nvPr>
        </p:nvGraphicFramePr>
        <p:xfrm>
          <a:off x="899592" y="4365104"/>
          <a:ext cx="7200800" cy="1656184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440160"/>
                <a:gridCol w="1440160"/>
                <a:gridCol w="1440160"/>
                <a:gridCol w="1440160"/>
                <a:gridCol w="1440160"/>
              </a:tblGrid>
              <a:tr h="475736">
                <a:tc>
                  <a:txBody>
                    <a:bodyPr/>
                    <a:lstStyle/>
                    <a:p>
                      <a:pPr algn="ctr"/>
                      <a:r>
                        <a:rPr lang="zh-TW" altLang="en-US" b="1" dirty="0" smtClean="0">
                          <a:latin typeface="微軟正黑體" pitchFamily="34" charset="-120"/>
                          <a:ea typeface="微軟正黑體" pitchFamily="34" charset="-120"/>
                        </a:rPr>
                        <a:t>服務狀況</a:t>
                      </a:r>
                      <a:endParaRPr lang="zh-TW" altLang="en-US" b="1" dirty="0">
                        <a:latin typeface="微軟正黑體" pitchFamily="34" charset="-120"/>
                        <a:ea typeface="微軟正黑體" pitchFamily="34" charset="-12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zh-TW" b="1" dirty="0" smtClean="0">
                          <a:latin typeface="微軟正黑體" pitchFamily="34" charset="-120"/>
                          <a:ea typeface="微軟正黑體" pitchFamily="34" charset="-120"/>
                        </a:rPr>
                        <a:t>102-1</a:t>
                      </a:r>
                      <a:endParaRPr lang="zh-TW" altLang="en-US" b="1" dirty="0">
                        <a:latin typeface="微軟正黑體" pitchFamily="34" charset="-120"/>
                        <a:ea typeface="微軟正黑體" pitchFamily="34" charset="-12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zh-TW" b="1" dirty="0" smtClean="0">
                          <a:latin typeface="微軟正黑體" pitchFamily="34" charset="-120"/>
                          <a:ea typeface="微軟正黑體" pitchFamily="34" charset="-120"/>
                        </a:rPr>
                        <a:t>102-2</a:t>
                      </a:r>
                      <a:endParaRPr lang="zh-TW" altLang="en-US" b="1" dirty="0">
                        <a:latin typeface="微軟正黑體" pitchFamily="34" charset="-120"/>
                        <a:ea typeface="微軟正黑體" pitchFamily="34" charset="-12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zh-TW" b="1" dirty="0" smtClean="0">
                          <a:latin typeface="微軟正黑體" pitchFamily="34" charset="-120"/>
                          <a:ea typeface="微軟正黑體" pitchFamily="34" charset="-120"/>
                        </a:rPr>
                        <a:t>103-1</a:t>
                      </a:r>
                      <a:endParaRPr lang="zh-TW" altLang="en-US" b="1" dirty="0">
                        <a:latin typeface="微軟正黑體" pitchFamily="34" charset="-120"/>
                        <a:ea typeface="微軟正黑體" pitchFamily="34" charset="-12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zh-TW" b="1" dirty="0" smtClean="0">
                          <a:latin typeface="微軟正黑體" pitchFamily="34" charset="-120"/>
                          <a:ea typeface="微軟正黑體" pitchFamily="34" charset="-120"/>
                        </a:rPr>
                        <a:t>103-2</a:t>
                      </a:r>
                      <a:endParaRPr lang="zh-TW" altLang="en-US" b="1" dirty="0">
                        <a:latin typeface="微軟正黑體" pitchFamily="34" charset="-120"/>
                        <a:ea typeface="微軟正黑體" pitchFamily="34" charset="-120"/>
                      </a:endParaRPr>
                    </a:p>
                  </a:txBody>
                  <a:tcPr anchor="ctr"/>
                </a:tc>
              </a:tr>
              <a:tr h="590224">
                <a:tc>
                  <a:txBody>
                    <a:bodyPr/>
                    <a:lstStyle/>
                    <a:p>
                      <a:pPr algn="ctr"/>
                      <a:r>
                        <a:rPr lang="zh-TW" altLang="en-US" b="1" dirty="0" smtClean="0">
                          <a:latin typeface="微軟正黑體" pitchFamily="34" charset="-120"/>
                          <a:ea typeface="微軟正黑體" pitchFamily="34" charset="-120"/>
                        </a:rPr>
                        <a:t>人次</a:t>
                      </a:r>
                      <a:endParaRPr lang="zh-TW" altLang="en-US" b="1" dirty="0">
                        <a:latin typeface="微軟正黑體" pitchFamily="34" charset="-120"/>
                        <a:ea typeface="微軟正黑體" pitchFamily="34" charset="-12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zh-TW" b="1" dirty="0" smtClean="0">
                          <a:latin typeface="微軟正黑體" pitchFamily="34" charset="-120"/>
                          <a:ea typeface="微軟正黑體" pitchFamily="34" charset="-120"/>
                        </a:rPr>
                        <a:t>379</a:t>
                      </a:r>
                      <a:endParaRPr lang="zh-TW" altLang="en-US" b="1" dirty="0">
                        <a:latin typeface="微軟正黑體" pitchFamily="34" charset="-120"/>
                        <a:ea typeface="微軟正黑體" pitchFamily="34" charset="-12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zh-TW" b="1" dirty="0" smtClean="0">
                          <a:latin typeface="微軟正黑體" pitchFamily="34" charset="-120"/>
                          <a:ea typeface="微軟正黑體" pitchFamily="34" charset="-120"/>
                        </a:rPr>
                        <a:t>339</a:t>
                      </a:r>
                      <a:endParaRPr lang="zh-TW" altLang="en-US" b="1" dirty="0">
                        <a:latin typeface="微軟正黑體" pitchFamily="34" charset="-120"/>
                        <a:ea typeface="微軟正黑體" pitchFamily="34" charset="-12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zh-TW" b="1" dirty="0" smtClean="0">
                          <a:latin typeface="微軟正黑體" pitchFamily="34" charset="-120"/>
                          <a:ea typeface="微軟正黑體" pitchFamily="34" charset="-120"/>
                        </a:rPr>
                        <a:t>550</a:t>
                      </a:r>
                      <a:endParaRPr lang="zh-TW" altLang="en-US" b="1" dirty="0">
                        <a:latin typeface="微軟正黑體" pitchFamily="34" charset="-120"/>
                        <a:ea typeface="微軟正黑體" pitchFamily="34" charset="-12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zh-TW" b="1" dirty="0" smtClean="0">
                          <a:latin typeface="微軟正黑體" pitchFamily="34" charset="-120"/>
                          <a:ea typeface="微軟正黑體" pitchFamily="34" charset="-120"/>
                        </a:rPr>
                        <a:t>465</a:t>
                      </a:r>
                      <a:endParaRPr lang="zh-TW" altLang="en-US" b="1" dirty="0">
                        <a:latin typeface="微軟正黑體" pitchFamily="34" charset="-120"/>
                        <a:ea typeface="微軟正黑體" pitchFamily="34" charset="-120"/>
                      </a:endParaRPr>
                    </a:p>
                  </a:txBody>
                  <a:tcPr anchor="ctr"/>
                </a:tc>
              </a:tr>
              <a:tr h="590224">
                <a:tc>
                  <a:txBody>
                    <a:bodyPr/>
                    <a:lstStyle/>
                    <a:p>
                      <a:pPr algn="ctr"/>
                      <a:r>
                        <a:rPr lang="zh-TW" altLang="en-US" b="1" dirty="0" smtClean="0">
                          <a:latin typeface="微軟正黑體" pitchFamily="34" charset="-120"/>
                          <a:ea typeface="微軟正黑體" pitchFamily="34" charset="-120"/>
                        </a:rPr>
                        <a:t>人數</a:t>
                      </a:r>
                      <a:endParaRPr lang="zh-TW" altLang="en-US" b="1" dirty="0">
                        <a:latin typeface="微軟正黑體" pitchFamily="34" charset="-120"/>
                        <a:ea typeface="微軟正黑體" pitchFamily="34" charset="-12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zh-TW" b="1" dirty="0" smtClean="0">
                          <a:latin typeface="微軟正黑體" pitchFamily="34" charset="-120"/>
                          <a:ea typeface="微軟正黑體" pitchFamily="34" charset="-120"/>
                        </a:rPr>
                        <a:t>121</a:t>
                      </a:r>
                      <a:endParaRPr lang="zh-TW" altLang="en-US" b="1" dirty="0">
                        <a:latin typeface="微軟正黑體" pitchFamily="34" charset="-120"/>
                        <a:ea typeface="微軟正黑體" pitchFamily="34" charset="-12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zh-TW" b="1" dirty="0" smtClean="0">
                          <a:latin typeface="微軟正黑體" pitchFamily="34" charset="-120"/>
                          <a:ea typeface="微軟正黑體" pitchFamily="34" charset="-120"/>
                        </a:rPr>
                        <a:t>81</a:t>
                      </a:r>
                      <a:endParaRPr lang="zh-TW" altLang="en-US" b="1" dirty="0">
                        <a:latin typeface="微軟正黑體" pitchFamily="34" charset="-120"/>
                        <a:ea typeface="微軟正黑體" pitchFamily="34" charset="-12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zh-TW" b="1" dirty="0" smtClean="0">
                          <a:latin typeface="微軟正黑體" pitchFamily="34" charset="-120"/>
                          <a:ea typeface="微軟正黑體" pitchFamily="34" charset="-120"/>
                        </a:rPr>
                        <a:t>188</a:t>
                      </a:r>
                      <a:endParaRPr lang="zh-TW" altLang="en-US" b="1" dirty="0">
                        <a:latin typeface="微軟正黑體" pitchFamily="34" charset="-120"/>
                        <a:ea typeface="微軟正黑體" pitchFamily="34" charset="-12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zh-TW" b="1" dirty="0" smtClean="0">
                          <a:latin typeface="微軟正黑體" pitchFamily="34" charset="-120"/>
                          <a:ea typeface="微軟正黑體" pitchFamily="34" charset="-120"/>
                        </a:rPr>
                        <a:t>175</a:t>
                      </a:r>
                      <a:endParaRPr lang="zh-TW" altLang="en-US" b="1" dirty="0">
                        <a:latin typeface="微軟正黑體" pitchFamily="34" charset="-120"/>
                        <a:ea typeface="微軟正黑體" pitchFamily="34" charset="-120"/>
                      </a:endParaRPr>
                    </a:p>
                  </a:txBody>
                  <a:tcPr anchor="ctr"/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內容版面配置區 2"/>
          <p:cNvSpPr>
            <a:spLocks noGrp="1"/>
          </p:cNvSpPr>
          <p:nvPr>
            <p:ph idx="1"/>
          </p:nvPr>
        </p:nvSpPr>
        <p:spPr>
          <a:xfrm>
            <a:off x="899592" y="1124744"/>
            <a:ext cx="7344816" cy="5112568"/>
          </a:xfrm>
          <a:solidFill>
            <a:schemeClr val="accent3">
              <a:lumMod val="40000"/>
              <a:lumOff val="60000"/>
              <a:alpha val="48000"/>
            </a:schemeClr>
          </a:solidFill>
        </p:spPr>
        <p:txBody>
          <a:bodyPr>
            <a:normAutofit fontScale="92500" lnSpcReduction="10000"/>
          </a:bodyPr>
          <a:lstStyle/>
          <a:p>
            <a:pPr marL="0" indent="0">
              <a:spcBef>
                <a:spcPts val="600"/>
              </a:spcBef>
              <a:buNone/>
            </a:pPr>
            <a:r>
              <a:rPr lang="en-US" altLang="zh-TW" sz="2400" b="1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※</a:t>
            </a:r>
            <a:r>
              <a:rPr lang="zh-TW" altLang="en-US" sz="2400" b="1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情感議題樣態</a:t>
            </a:r>
            <a:r>
              <a:rPr lang="en-US" altLang="zh-TW" sz="2400" b="1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:</a:t>
            </a:r>
          </a:p>
          <a:p>
            <a:pPr marL="0" indent="0">
              <a:spcBef>
                <a:spcPts val="600"/>
              </a:spcBef>
              <a:spcAft>
                <a:spcPts val="600"/>
              </a:spcAft>
              <a:buNone/>
            </a:pPr>
            <a:r>
              <a:rPr lang="zh-TW" altLang="en-US" sz="2000" b="1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  </a:t>
            </a:r>
            <a:r>
              <a:rPr lang="en-US" altLang="zh-TW" sz="2000" b="1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1.</a:t>
            </a:r>
            <a:r>
              <a:rPr lang="zh-TW" altLang="en-US" sz="2000" b="1" dirty="0">
                <a:latin typeface="標楷體" panose="03000509000000000000" pitchFamily="65" charset="-120"/>
                <a:ea typeface="標楷體" panose="03000509000000000000" pitchFamily="65" charset="-120"/>
              </a:rPr>
              <a:t>情感</a:t>
            </a:r>
            <a:r>
              <a:rPr lang="zh-TW" altLang="en-US" sz="2000" b="1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糾紛</a:t>
            </a:r>
            <a:r>
              <a:rPr lang="en-US" altLang="zh-TW" sz="2000" b="1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(</a:t>
            </a:r>
            <a:r>
              <a:rPr lang="zh-TW" altLang="en-US" sz="2000" b="1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吵架、恐怖情人</a:t>
            </a:r>
            <a:r>
              <a:rPr lang="en-US" altLang="zh-TW" sz="2000" b="1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)</a:t>
            </a:r>
          </a:p>
          <a:p>
            <a:pPr marL="0" indent="0">
              <a:spcBef>
                <a:spcPts val="600"/>
              </a:spcBef>
              <a:spcAft>
                <a:spcPts val="600"/>
              </a:spcAft>
              <a:buNone/>
            </a:pPr>
            <a:r>
              <a:rPr lang="zh-TW" altLang="en-US" sz="2000" b="1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  </a:t>
            </a:r>
            <a:r>
              <a:rPr lang="en-US" altLang="zh-TW" sz="2000" b="1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2.</a:t>
            </a:r>
            <a:r>
              <a:rPr lang="zh-TW" altLang="en-US" sz="2000" b="1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分手議題</a:t>
            </a:r>
            <a:r>
              <a:rPr lang="en-US" altLang="zh-TW" sz="2000" b="1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(</a:t>
            </a:r>
            <a:r>
              <a:rPr lang="zh-TW" altLang="en-US" sz="2000" b="1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想分手、被分手</a:t>
            </a:r>
            <a:r>
              <a:rPr lang="en-US" altLang="zh-TW" sz="2000" b="1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)</a:t>
            </a:r>
          </a:p>
          <a:p>
            <a:pPr marL="0" indent="0">
              <a:spcBef>
                <a:spcPts val="600"/>
              </a:spcBef>
              <a:spcAft>
                <a:spcPts val="600"/>
              </a:spcAft>
              <a:buNone/>
            </a:pPr>
            <a:r>
              <a:rPr lang="zh-TW" altLang="en-US" sz="2000" b="1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  </a:t>
            </a:r>
            <a:r>
              <a:rPr lang="en-US" altLang="zh-TW" sz="2000" b="1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3.</a:t>
            </a:r>
            <a:r>
              <a:rPr lang="zh-TW" altLang="en-US" sz="2000" b="1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分手後情傷</a:t>
            </a:r>
            <a:r>
              <a:rPr lang="en-US" altLang="zh-TW" sz="2000" b="1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(</a:t>
            </a:r>
            <a:r>
              <a:rPr lang="zh-TW" altLang="en-US" sz="2000" b="1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分手後的悲傷情緒</a:t>
            </a:r>
            <a:r>
              <a:rPr lang="en-US" altLang="zh-TW" sz="2000" b="1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)</a:t>
            </a:r>
          </a:p>
          <a:p>
            <a:pPr marL="0" indent="0">
              <a:spcBef>
                <a:spcPts val="600"/>
              </a:spcBef>
              <a:spcAft>
                <a:spcPts val="600"/>
              </a:spcAft>
              <a:buNone/>
            </a:pPr>
            <a:r>
              <a:rPr lang="zh-TW" altLang="en-US" sz="2000" b="1" dirty="0">
                <a:latin typeface="標楷體" panose="03000509000000000000" pitchFamily="65" charset="-120"/>
                <a:ea typeface="標楷體" panose="03000509000000000000" pitchFamily="65" charset="-120"/>
              </a:rPr>
              <a:t> </a:t>
            </a:r>
            <a:r>
              <a:rPr lang="zh-TW" altLang="en-US" sz="2000" b="1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 </a:t>
            </a:r>
            <a:r>
              <a:rPr lang="en-US" altLang="zh-TW" sz="2000" b="1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4.</a:t>
            </a:r>
            <a:r>
              <a:rPr lang="zh-TW" altLang="en-US" sz="2000" b="1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同志議題</a:t>
            </a:r>
            <a:endParaRPr lang="en-US" altLang="zh-TW" sz="2000" b="1" dirty="0" smtClean="0"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pPr marL="0" indent="0">
              <a:spcBef>
                <a:spcPts val="1200"/>
              </a:spcBef>
              <a:buNone/>
            </a:pPr>
            <a:r>
              <a:rPr lang="en-US" altLang="zh-TW" sz="2400" b="1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※</a:t>
            </a:r>
            <a:r>
              <a:rPr lang="zh-TW" altLang="en-US" sz="2400" b="1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性別事件議題</a:t>
            </a:r>
            <a:r>
              <a:rPr lang="zh-TW" altLang="en-US" sz="2400" b="1" dirty="0">
                <a:latin typeface="標楷體" panose="03000509000000000000" pitchFamily="65" charset="-120"/>
                <a:ea typeface="標楷體" panose="03000509000000000000" pitchFamily="65" charset="-120"/>
              </a:rPr>
              <a:t>樣</a:t>
            </a:r>
            <a:r>
              <a:rPr lang="zh-TW" altLang="en-US" sz="2400" b="1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態</a:t>
            </a:r>
            <a:r>
              <a:rPr lang="en-US" altLang="zh-TW" sz="2400" b="1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(</a:t>
            </a:r>
            <a:r>
              <a:rPr lang="zh-TW" altLang="en-US" sz="2400" b="1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性騷擾</a:t>
            </a:r>
            <a:r>
              <a:rPr lang="en-US" altLang="zh-TW" sz="2400" b="1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):</a:t>
            </a:r>
            <a:endParaRPr lang="en-US" altLang="zh-TW" sz="2400" b="1" dirty="0"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pPr marL="0" indent="0">
              <a:spcBef>
                <a:spcPts val="1200"/>
              </a:spcBef>
              <a:buNone/>
            </a:pPr>
            <a:r>
              <a:rPr lang="zh-TW" altLang="en-US" sz="2000" b="1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  </a:t>
            </a:r>
            <a:r>
              <a:rPr lang="en-US" altLang="zh-TW" sz="2000" b="1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-</a:t>
            </a:r>
            <a:r>
              <a:rPr lang="zh-TW" altLang="en-US" sz="2000" b="1" dirty="0" smtClean="0">
                <a:solidFill>
                  <a:schemeClr val="accent2">
                    <a:lumMod val="75000"/>
                  </a:schemeClr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事件樣態</a:t>
            </a:r>
            <a:r>
              <a:rPr lang="en-US" altLang="zh-TW" sz="2000" b="1" dirty="0" smtClean="0">
                <a:solidFill>
                  <a:schemeClr val="accent2">
                    <a:lumMod val="75000"/>
                  </a:schemeClr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:</a:t>
            </a:r>
          </a:p>
          <a:p>
            <a:pPr marL="0" indent="0">
              <a:spcBef>
                <a:spcPts val="1200"/>
              </a:spcBef>
              <a:buNone/>
            </a:pPr>
            <a:r>
              <a:rPr lang="zh-TW" altLang="en-US" sz="2400" b="1" dirty="0">
                <a:latin typeface="標楷體" panose="03000509000000000000" pitchFamily="65" charset="-120"/>
                <a:ea typeface="標楷體" panose="03000509000000000000" pitchFamily="65" charset="-120"/>
              </a:rPr>
              <a:t> </a:t>
            </a:r>
            <a:r>
              <a:rPr lang="zh-TW" altLang="en-US" sz="2400" b="1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  </a:t>
            </a:r>
            <a:r>
              <a:rPr lang="zh-TW" altLang="en-US" sz="1800" b="1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學生對學生、職員對學生、學生對老師、老師對學生、</a:t>
            </a:r>
            <a:endParaRPr lang="en-US" altLang="zh-TW" sz="1800" b="1" dirty="0" smtClean="0"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pPr marL="0" indent="0">
              <a:spcBef>
                <a:spcPts val="1200"/>
              </a:spcBef>
              <a:buNone/>
            </a:pPr>
            <a:r>
              <a:rPr lang="zh-TW" altLang="en-US" sz="1800" b="1" dirty="0">
                <a:latin typeface="標楷體" panose="03000509000000000000" pitchFamily="65" charset="-120"/>
                <a:ea typeface="標楷體" panose="03000509000000000000" pitchFamily="65" charset="-120"/>
              </a:rPr>
              <a:t> </a:t>
            </a:r>
            <a:r>
              <a:rPr lang="zh-TW" altLang="en-US" sz="1800" b="1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   校外人士對學生</a:t>
            </a:r>
            <a:r>
              <a:rPr lang="en-US" altLang="zh-TW" sz="1800" b="1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…</a:t>
            </a:r>
          </a:p>
          <a:p>
            <a:pPr marL="0" indent="0">
              <a:spcBef>
                <a:spcPts val="1200"/>
              </a:spcBef>
              <a:buNone/>
            </a:pPr>
            <a:r>
              <a:rPr lang="zh-TW" altLang="en-US" sz="2000" b="1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  </a:t>
            </a:r>
            <a:r>
              <a:rPr lang="en-US" altLang="zh-TW" sz="2000" b="1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-</a:t>
            </a:r>
            <a:r>
              <a:rPr lang="zh-TW" altLang="en-US" sz="2000" b="1" dirty="0" smtClean="0">
                <a:solidFill>
                  <a:schemeClr val="accent2">
                    <a:lumMod val="75000"/>
                  </a:schemeClr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事件類型</a:t>
            </a:r>
            <a:r>
              <a:rPr lang="en-US" altLang="zh-TW" sz="2000" b="1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:</a:t>
            </a:r>
            <a:r>
              <a:rPr lang="zh-TW" altLang="en-US" sz="2000" b="1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言語、肢體、其他</a:t>
            </a:r>
            <a:endParaRPr lang="en-US" altLang="zh-TW" sz="2000" b="1" dirty="0" smtClean="0"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pPr marL="0" indent="0">
              <a:spcBef>
                <a:spcPts val="1200"/>
              </a:spcBef>
              <a:buNone/>
            </a:pPr>
            <a:r>
              <a:rPr lang="zh-TW" altLang="en-US" sz="2000" b="1" dirty="0">
                <a:latin typeface="標楷體" panose="03000509000000000000" pitchFamily="65" charset="-120"/>
                <a:ea typeface="標楷體" panose="03000509000000000000" pitchFamily="65" charset="-120"/>
              </a:rPr>
              <a:t> </a:t>
            </a:r>
            <a:r>
              <a:rPr lang="zh-TW" altLang="en-US" sz="2000" b="1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 </a:t>
            </a:r>
            <a:r>
              <a:rPr lang="en-US" altLang="zh-TW" sz="2000" b="1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-</a:t>
            </a:r>
            <a:r>
              <a:rPr lang="zh-TW" altLang="en-US" sz="2000" b="1" dirty="0" smtClean="0">
                <a:solidFill>
                  <a:schemeClr val="accent2">
                    <a:lumMod val="75000"/>
                  </a:schemeClr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發生地點</a:t>
            </a:r>
            <a:r>
              <a:rPr lang="en-US" altLang="zh-TW" sz="2000" b="1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:</a:t>
            </a:r>
            <a:r>
              <a:rPr lang="zh-TW" altLang="en-US" sz="2000" b="1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校內、校外</a:t>
            </a:r>
            <a:endParaRPr lang="en-US" altLang="zh-TW" sz="2000" b="1" dirty="0" smtClean="0"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pPr marL="0" indent="0">
              <a:spcBef>
                <a:spcPts val="0"/>
              </a:spcBef>
              <a:buNone/>
            </a:pPr>
            <a:r>
              <a:rPr lang="zh-TW" altLang="en-US" sz="1800" b="1" dirty="0">
                <a:latin typeface="標楷體" panose="03000509000000000000" pitchFamily="65" charset="-120"/>
                <a:ea typeface="標楷體" panose="03000509000000000000" pitchFamily="65" charset="-120"/>
              </a:rPr>
              <a:t> </a:t>
            </a:r>
            <a:r>
              <a:rPr lang="zh-TW" altLang="en-US" sz="1800" b="1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  </a:t>
            </a:r>
            <a:endParaRPr lang="zh-TW" altLang="en-US" sz="1800" b="1" dirty="0"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  <p:sp>
        <p:nvSpPr>
          <p:cNvPr id="5" name="標題 1"/>
          <p:cNvSpPr txBox="1">
            <a:spLocks/>
          </p:cNvSpPr>
          <p:nvPr/>
        </p:nvSpPr>
        <p:spPr bwMode="auto">
          <a:xfrm>
            <a:off x="539552" y="548680"/>
            <a:ext cx="8229600" cy="57606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ctr" rtl="0" eaLnBrk="0" fontAlgn="base" hangingPunct="0">
              <a:spcBef>
                <a:spcPct val="0"/>
              </a:spcBef>
              <a:spcAft>
                <a:spcPct val="0"/>
              </a:spcAft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  <a:lvl2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  <a:ea typeface="新細明體" charset="-120"/>
              </a:defRPr>
            </a:lvl2pPr>
            <a:lvl3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  <a:ea typeface="新細明體" charset="-120"/>
              </a:defRPr>
            </a:lvl3pPr>
            <a:lvl4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  <a:ea typeface="新細明體" charset="-120"/>
              </a:defRPr>
            </a:lvl4pPr>
            <a:lvl5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  <a:ea typeface="新細明體" charset="-120"/>
              </a:defRPr>
            </a:lvl5pPr>
            <a:lvl6pPr marL="4572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  <a:ea typeface="新細明體" charset="-120"/>
              </a:defRPr>
            </a:lvl6pPr>
            <a:lvl7pPr marL="9144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  <a:ea typeface="新細明體" charset="-120"/>
              </a:defRPr>
            </a:lvl7pPr>
            <a:lvl8pPr marL="13716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  <a:ea typeface="新細明體" charset="-120"/>
              </a:defRPr>
            </a:lvl8pPr>
            <a:lvl9pPr marL="18288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  <a:ea typeface="新細明體" charset="-120"/>
              </a:defRPr>
            </a:lvl9pPr>
          </a:lstStyle>
          <a:p>
            <a:r>
              <a:rPr lang="zh-TW" altLang="en-US" sz="3200" b="1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情感議題</a:t>
            </a:r>
            <a:r>
              <a:rPr lang="en-US" altLang="zh-TW" sz="3200" b="1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/</a:t>
            </a:r>
            <a:r>
              <a:rPr lang="zh-TW" altLang="en-US" sz="3200" b="1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性別事件議題樣態</a:t>
            </a:r>
            <a:endParaRPr lang="zh-TW" altLang="en-US" sz="3200" b="1" dirty="0"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195865033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467544" y="485800"/>
            <a:ext cx="8229600" cy="998984"/>
          </a:xfrm>
        </p:spPr>
        <p:txBody>
          <a:bodyPr>
            <a:normAutofit/>
          </a:bodyPr>
          <a:lstStyle/>
          <a:p>
            <a:pPr algn="ctr"/>
            <a:r>
              <a:rPr lang="zh-TW" altLang="en-US" sz="2800" b="1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校園性別事件案例</a:t>
            </a:r>
            <a:endParaRPr lang="zh-TW" altLang="en-US" sz="2800" b="1" dirty="0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>
          <a:xfrm>
            <a:off x="827584" y="1340768"/>
            <a:ext cx="7488832" cy="3960440"/>
          </a:xfrm>
          <a:solidFill>
            <a:schemeClr val="accent3">
              <a:lumMod val="40000"/>
              <a:lumOff val="60000"/>
              <a:alpha val="48000"/>
            </a:schemeClr>
          </a:solidFill>
        </p:spPr>
        <p:txBody>
          <a:bodyPr>
            <a:normAutofit/>
          </a:bodyPr>
          <a:lstStyle/>
          <a:p>
            <a:pPr>
              <a:spcBef>
                <a:spcPts val="1800"/>
              </a:spcBef>
            </a:pPr>
            <a:r>
              <a:rPr lang="zh-TW" altLang="en-US" sz="2000" b="1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學生</a:t>
            </a:r>
            <a:r>
              <a:rPr lang="zh-TW" altLang="en-US" sz="2000" b="1" dirty="0">
                <a:latin typeface="標楷體" panose="03000509000000000000" pitchFamily="65" charset="-120"/>
                <a:ea typeface="標楷體" panose="03000509000000000000" pitchFamily="65" charset="-120"/>
              </a:rPr>
              <a:t>曾</a:t>
            </a:r>
            <a:r>
              <a:rPr lang="zh-TW" altLang="en-US" sz="2000" b="1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於工讀時，遭到職員工開黃腔、言語性騷擾</a:t>
            </a:r>
            <a:r>
              <a:rPr lang="en-US" altLang="zh-TW" sz="2000" b="1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…</a:t>
            </a:r>
          </a:p>
          <a:p>
            <a:pPr>
              <a:spcBef>
                <a:spcPts val="1800"/>
              </a:spcBef>
            </a:pPr>
            <a:r>
              <a:rPr lang="zh-TW" altLang="en-US" sz="2000" b="1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女性職員</a:t>
            </a:r>
            <a:r>
              <a:rPr lang="zh-TW" altLang="en-US" sz="2000" b="1" dirty="0">
                <a:latin typeface="標楷體" panose="03000509000000000000" pitchFamily="65" charset="-120"/>
                <a:ea typeface="標楷體" panose="03000509000000000000" pitchFamily="65" charset="-120"/>
              </a:rPr>
              <a:t>曾</a:t>
            </a:r>
            <a:r>
              <a:rPr lang="zh-TW" altLang="en-US" sz="2000" b="1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於體健休大樓廁所，遇到偷拍事件</a:t>
            </a:r>
            <a:r>
              <a:rPr lang="en-US" altLang="zh-TW" sz="2000" b="1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…</a:t>
            </a:r>
          </a:p>
          <a:p>
            <a:pPr>
              <a:spcBef>
                <a:spcPts val="1800"/>
              </a:spcBef>
            </a:pPr>
            <a:r>
              <a:rPr lang="zh-TW" altLang="en-US" sz="2000" b="1" smtClean="0">
                <a:latin typeface="標楷體" panose="03000509000000000000" pitchFamily="65" charset="-120"/>
                <a:ea typeface="標楷體" panose="03000509000000000000" pitchFamily="65" charset="-120"/>
              </a:rPr>
              <a:t>社團</a:t>
            </a:r>
            <a:r>
              <a:rPr lang="zh-TW" altLang="en-US" sz="2000" b="1" smtClean="0">
                <a:latin typeface="標楷體" panose="03000509000000000000" pitchFamily="65" charset="-120"/>
                <a:ea typeface="標楷體" panose="03000509000000000000" pitchFamily="65" charset="-120"/>
              </a:rPr>
              <a:t>指導老師以</a:t>
            </a:r>
            <a:r>
              <a:rPr lang="zh-TW" altLang="en-US" sz="2000" b="1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關懷學生之名，邀約學生出遊且有不當肢體碰觸</a:t>
            </a:r>
            <a:r>
              <a:rPr lang="en-US" altLang="zh-TW" sz="2000" b="1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…</a:t>
            </a:r>
          </a:p>
          <a:p>
            <a:pPr>
              <a:spcBef>
                <a:spcPts val="1800"/>
              </a:spcBef>
            </a:pPr>
            <a:r>
              <a:rPr lang="zh-TW" altLang="en-US" sz="2000" b="1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男同學因不滿女朋友提分手，以強烈手段要求挽回</a:t>
            </a:r>
            <a:r>
              <a:rPr lang="en-US" altLang="zh-TW" sz="2000" b="1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…</a:t>
            </a:r>
          </a:p>
          <a:p>
            <a:pPr>
              <a:spcBef>
                <a:spcPts val="1800"/>
              </a:spcBef>
            </a:pPr>
            <a:r>
              <a:rPr lang="zh-TW" altLang="en-US" sz="2000" b="1" dirty="0">
                <a:latin typeface="標楷體" panose="03000509000000000000" pitchFamily="65" charset="-120"/>
                <a:ea typeface="標楷體" panose="03000509000000000000" pitchFamily="65" charset="-120"/>
              </a:rPr>
              <a:t>校外人士假借問路之名</a:t>
            </a:r>
            <a:r>
              <a:rPr lang="zh-TW" altLang="en-US" sz="2000" b="1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，對女同學襲胸</a:t>
            </a:r>
            <a:r>
              <a:rPr lang="en-US" altLang="zh-TW" sz="2000" b="1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……</a:t>
            </a:r>
          </a:p>
          <a:p>
            <a:pPr>
              <a:spcBef>
                <a:spcPts val="1800"/>
              </a:spcBef>
            </a:pPr>
            <a:r>
              <a:rPr lang="zh-TW" altLang="en-US" sz="2000" b="1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女同學於汽車駕訓班，遭到教練言語、肢體性騷擾</a:t>
            </a:r>
            <a:r>
              <a:rPr lang="en-US" altLang="zh-TW" sz="2000" b="1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…</a:t>
            </a:r>
          </a:p>
          <a:p>
            <a:pPr>
              <a:spcBef>
                <a:spcPts val="1800"/>
              </a:spcBef>
            </a:pPr>
            <a:endParaRPr lang="en-US" altLang="zh-TW" sz="2000" b="1" dirty="0"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pPr>
              <a:spcBef>
                <a:spcPts val="1800"/>
              </a:spcBef>
            </a:pPr>
            <a:endParaRPr lang="en-US" altLang="zh-TW" sz="2000" b="1" dirty="0" smtClean="0"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pPr>
              <a:spcBef>
                <a:spcPts val="1800"/>
              </a:spcBef>
            </a:pPr>
            <a:endParaRPr lang="zh-TW" altLang="en-US" sz="2000" b="1" dirty="0"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  <p:pic>
        <p:nvPicPr>
          <p:cNvPr id="4" name="圖片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 rot="20741061">
            <a:off x="6084168" y="4544126"/>
            <a:ext cx="2234319" cy="1623333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="" xmlns:p14="http://schemas.microsoft.com/office/powerpoint/2010/main" val="419067379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內容版面配置區 2"/>
          <p:cNvSpPr>
            <a:spLocks noGrp="1"/>
          </p:cNvSpPr>
          <p:nvPr>
            <p:ph idx="1"/>
          </p:nvPr>
        </p:nvSpPr>
        <p:spPr>
          <a:xfrm>
            <a:off x="971600" y="1412776"/>
            <a:ext cx="7272808" cy="4752528"/>
          </a:xfrm>
          <a:solidFill>
            <a:schemeClr val="accent3">
              <a:lumMod val="40000"/>
              <a:lumOff val="60000"/>
              <a:alpha val="55000"/>
            </a:schemeClr>
          </a:solidFill>
        </p:spPr>
        <p:txBody>
          <a:bodyPr>
            <a:normAutofit fontScale="92500" lnSpcReduction="10000"/>
          </a:bodyPr>
          <a:lstStyle/>
          <a:p>
            <a:pPr marL="0" indent="0">
              <a:spcBef>
                <a:spcPts val="1200"/>
              </a:spcBef>
              <a:buNone/>
            </a:pPr>
            <a:r>
              <a:rPr lang="en-US" altLang="zh-TW" sz="2400" b="1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※</a:t>
            </a:r>
            <a:r>
              <a:rPr lang="zh-TW" altLang="en-US" sz="2400" b="1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本校上學期陸續發生幾起校園性別事件，經當事人同意  </a:t>
            </a:r>
            <a:endParaRPr lang="en-US" altLang="zh-TW" sz="2400" b="1" dirty="0" smtClean="0"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pPr marL="0" indent="0">
              <a:spcBef>
                <a:spcPts val="1200"/>
              </a:spcBef>
              <a:buNone/>
            </a:pPr>
            <a:r>
              <a:rPr lang="zh-TW" altLang="en-US" b="1" dirty="0">
                <a:latin typeface="標楷體" panose="03000509000000000000" pitchFamily="65" charset="-120"/>
                <a:ea typeface="標楷體" panose="03000509000000000000" pitchFamily="65" charset="-120"/>
              </a:rPr>
              <a:t> </a:t>
            </a:r>
            <a:r>
              <a:rPr lang="zh-TW" altLang="en-US" b="1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 </a:t>
            </a:r>
            <a:r>
              <a:rPr lang="zh-TW" altLang="en-US" sz="2400" b="1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提請校園性平事件調查之件數為</a:t>
            </a:r>
            <a:r>
              <a:rPr lang="en-US" altLang="zh-TW" sz="2400" b="1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2</a:t>
            </a:r>
            <a:r>
              <a:rPr lang="zh-TW" altLang="en-US" sz="2400" b="1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件。</a:t>
            </a:r>
            <a:endParaRPr lang="en-US" altLang="zh-TW" sz="2400" b="1" dirty="0" smtClean="0"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pPr marL="0" indent="0">
              <a:spcBef>
                <a:spcPts val="600"/>
              </a:spcBef>
              <a:buNone/>
            </a:pPr>
            <a:r>
              <a:rPr lang="en-US" altLang="zh-TW" sz="2400" b="1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※</a:t>
            </a:r>
            <a:r>
              <a:rPr lang="zh-TW" altLang="en-US" sz="2400" b="1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提醒老師，如遇類似狀況發生</a:t>
            </a:r>
            <a:endParaRPr lang="en-US" altLang="zh-TW" sz="2400" b="1" dirty="0" smtClean="0"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pPr marL="0" indent="0">
              <a:spcBef>
                <a:spcPts val="600"/>
              </a:spcBef>
              <a:buNone/>
            </a:pPr>
            <a:r>
              <a:rPr lang="zh-TW" altLang="en-US" sz="2400" b="1" dirty="0">
                <a:latin typeface="標楷體" panose="03000509000000000000" pitchFamily="65" charset="-120"/>
                <a:ea typeface="標楷體" panose="03000509000000000000" pitchFamily="65" charset="-120"/>
              </a:rPr>
              <a:t> </a:t>
            </a:r>
            <a:r>
              <a:rPr lang="zh-TW" altLang="en-US" sz="2400" b="1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 </a:t>
            </a:r>
            <a:r>
              <a:rPr lang="en-US" altLang="zh-TW" sz="2400" b="1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1.</a:t>
            </a:r>
            <a:r>
              <a:rPr lang="zh-TW" altLang="en-US" sz="2400" b="1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關懷學生情緒狀況與人身安全問題</a:t>
            </a:r>
            <a:endParaRPr lang="en-US" altLang="zh-TW" sz="2400" b="1" dirty="0" smtClean="0"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pPr marL="0" indent="0">
              <a:spcBef>
                <a:spcPts val="600"/>
              </a:spcBef>
              <a:buNone/>
            </a:pPr>
            <a:r>
              <a:rPr lang="zh-TW" altLang="en-US" sz="2400" b="1" dirty="0">
                <a:latin typeface="標楷體" panose="03000509000000000000" pitchFamily="65" charset="-120"/>
                <a:ea typeface="標楷體" panose="03000509000000000000" pitchFamily="65" charset="-120"/>
              </a:rPr>
              <a:t> </a:t>
            </a:r>
            <a:r>
              <a:rPr lang="zh-TW" altLang="en-US" sz="2400" b="1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 </a:t>
            </a:r>
            <a:r>
              <a:rPr lang="en-US" altLang="zh-TW" sz="2400" b="1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2.</a:t>
            </a:r>
            <a:r>
              <a:rPr lang="zh-TW" altLang="en-US" sz="2400" b="1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諮詢關懷窗口</a:t>
            </a:r>
            <a:r>
              <a:rPr lang="en-US" altLang="zh-TW" sz="2400" b="1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:</a:t>
            </a:r>
            <a:r>
              <a:rPr lang="zh-TW" altLang="en-US" sz="2400" b="1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諮輔組</a:t>
            </a:r>
            <a:endParaRPr lang="en-US" altLang="zh-TW" sz="2400" b="1" dirty="0" smtClean="0"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pPr marL="0" indent="0">
              <a:spcBef>
                <a:spcPts val="600"/>
              </a:spcBef>
              <a:buNone/>
            </a:pPr>
            <a:r>
              <a:rPr lang="zh-TW" altLang="en-US" sz="2400" b="1" dirty="0">
                <a:latin typeface="標楷體" panose="03000509000000000000" pitchFamily="65" charset="-120"/>
                <a:ea typeface="標楷體" panose="03000509000000000000" pitchFamily="65" charset="-120"/>
              </a:rPr>
              <a:t> </a:t>
            </a:r>
            <a:r>
              <a:rPr lang="zh-TW" altLang="en-US" sz="2400" b="1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 </a:t>
            </a:r>
            <a:r>
              <a:rPr lang="en-US" altLang="zh-TW" sz="2400" b="1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3.</a:t>
            </a:r>
            <a:r>
              <a:rPr lang="zh-TW" altLang="en-US" sz="2400" b="1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案件調查受理窗口</a:t>
            </a:r>
            <a:r>
              <a:rPr lang="en-US" altLang="zh-TW" sz="2400" b="1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:</a:t>
            </a:r>
            <a:r>
              <a:rPr lang="zh-TW" altLang="en-US" sz="2400" b="1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生輔組</a:t>
            </a:r>
            <a:endParaRPr lang="en-US" altLang="zh-TW" sz="2400" b="1" dirty="0" smtClean="0"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pPr marL="0" indent="0">
              <a:spcBef>
                <a:spcPts val="600"/>
              </a:spcBef>
              <a:buNone/>
            </a:pPr>
            <a:r>
              <a:rPr lang="zh-TW" altLang="en-US" sz="2400" b="1" dirty="0">
                <a:latin typeface="標楷體" panose="03000509000000000000" pitchFamily="65" charset="-120"/>
                <a:ea typeface="標楷體" panose="03000509000000000000" pitchFamily="65" charset="-120"/>
              </a:rPr>
              <a:t> </a:t>
            </a:r>
            <a:r>
              <a:rPr lang="zh-TW" altLang="en-US" sz="2400" b="1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 </a:t>
            </a:r>
            <a:r>
              <a:rPr lang="en-US" altLang="zh-TW" sz="2400" b="1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4.</a:t>
            </a:r>
            <a:r>
              <a:rPr lang="zh-TW" altLang="en-US" sz="2400" b="1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案件處理單位</a:t>
            </a:r>
            <a:r>
              <a:rPr lang="en-US" altLang="zh-TW" sz="2400" b="1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:</a:t>
            </a:r>
            <a:r>
              <a:rPr lang="zh-TW" altLang="en-US" sz="2400" b="1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秘書室性平會</a:t>
            </a:r>
            <a:endParaRPr lang="en-US" altLang="zh-TW" sz="2400" b="1" dirty="0" smtClean="0"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pPr marL="0" indent="0">
              <a:spcBef>
                <a:spcPts val="600"/>
              </a:spcBef>
              <a:buNone/>
            </a:pPr>
            <a:r>
              <a:rPr lang="en-US" altLang="zh-TW" sz="2400" b="1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※</a:t>
            </a:r>
            <a:r>
              <a:rPr lang="zh-TW" altLang="en-US" sz="2400" b="1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機會教育</a:t>
            </a:r>
            <a:endParaRPr lang="en-US" altLang="zh-TW" sz="2400" b="1" dirty="0" smtClean="0"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pPr marL="0" indent="0">
              <a:spcBef>
                <a:spcPts val="600"/>
              </a:spcBef>
              <a:buNone/>
            </a:pPr>
            <a:r>
              <a:rPr lang="zh-TW" altLang="en-US" sz="2400" b="1" dirty="0">
                <a:latin typeface="標楷體" panose="03000509000000000000" pitchFamily="65" charset="-120"/>
                <a:ea typeface="標楷體" panose="03000509000000000000" pitchFamily="65" charset="-120"/>
              </a:rPr>
              <a:t> </a:t>
            </a:r>
            <a:r>
              <a:rPr lang="zh-TW" altLang="en-US" sz="2400" b="1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 </a:t>
            </a:r>
            <a:r>
              <a:rPr lang="en-US" altLang="zh-TW" sz="2400" b="1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1.</a:t>
            </a:r>
            <a:r>
              <a:rPr lang="zh-TW" altLang="en-US" sz="2400" b="1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尊重他人身體界線</a:t>
            </a:r>
            <a:endParaRPr lang="en-US" altLang="zh-TW" sz="2400" b="1" dirty="0" smtClean="0"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pPr marL="0" indent="0">
              <a:spcBef>
                <a:spcPts val="600"/>
              </a:spcBef>
              <a:buNone/>
            </a:pPr>
            <a:r>
              <a:rPr lang="zh-TW" altLang="en-US" sz="2400" b="1" dirty="0">
                <a:latin typeface="標楷體" panose="03000509000000000000" pitchFamily="65" charset="-120"/>
                <a:ea typeface="標楷體" panose="03000509000000000000" pitchFamily="65" charset="-120"/>
              </a:rPr>
              <a:t> </a:t>
            </a:r>
            <a:r>
              <a:rPr lang="zh-TW" altLang="en-US" sz="2400" b="1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 </a:t>
            </a:r>
            <a:r>
              <a:rPr lang="en-US" altLang="zh-TW" sz="2400" b="1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2.</a:t>
            </a:r>
            <a:r>
              <a:rPr lang="zh-TW" altLang="en-US" sz="2400" b="1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謹言慎行</a:t>
            </a:r>
            <a:endParaRPr lang="en-US" altLang="zh-TW" sz="2400" b="1" dirty="0" smtClean="0"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pPr marL="0" indent="0">
              <a:spcBef>
                <a:spcPts val="600"/>
              </a:spcBef>
              <a:buNone/>
            </a:pPr>
            <a:r>
              <a:rPr lang="zh-TW" altLang="en-US" sz="2400" b="1" dirty="0">
                <a:latin typeface="標楷體" panose="03000509000000000000" pitchFamily="65" charset="-120"/>
                <a:ea typeface="標楷體" panose="03000509000000000000" pitchFamily="65" charset="-120"/>
              </a:rPr>
              <a:t> </a:t>
            </a:r>
            <a:r>
              <a:rPr lang="zh-TW" altLang="en-US" sz="2400" b="1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 </a:t>
            </a:r>
            <a:r>
              <a:rPr lang="en-US" altLang="zh-TW" sz="2400" b="1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3.</a:t>
            </a:r>
            <a:r>
              <a:rPr lang="zh-TW" altLang="en-US" sz="2400" b="1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適時求助</a:t>
            </a:r>
            <a:endParaRPr lang="en-US" altLang="zh-TW" sz="2400" b="1" dirty="0"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pPr marL="0" indent="0">
              <a:spcBef>
                <a:spcPts val="600"/>
              </a:spcBef>
              <a:buNone/>
            </a:pPr>
            <a:r>
              <a:rPr lang="zh-TW" altLang="en-US" sz="2400" b="1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  </a:t>
            </a:r>
            <a:r>
              <a:rPr lang="en-US" altLang="zh-TW" sz="2400" b="1" dirty="0">
                <a:latin typeface="標楷體" panose="03000509000000000000" pitchFamily="65" charset="-120"/>
                <a:ea typeface="標楷體" panose="03000509000000000000" pitchFamily="65" charset="-120"/>
              </a:rPr>
              <a:t>4</a:t>
            </a:r>
            <a:r>
              <a:rPr lang="en-US" altLang="zh-TW" sz="2400" b="1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.</a:t>
            </a:r>
            <a:r>
              <a:rPr lang="zh-TW" altLang="en-US" sz="2400" b="1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以身作則</a:t>
            </a:r>
            <a:endParaRPr lang="en-US" altLang="zh-TW" sz="2400" b="1" dirty="0" smtClean="0"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  <p:sp>
        <p:nvSpPr>
          <p:cNvPr id="5" name="標題 1"/>
          <p:cNvSpPr txBox="1">
            <a:spLocks/>
          </p:cNvSpPr>
          <p:nvPr/>
        </p:nvSpPr>
        <p:spPr bwMode="auto">
          <a:xfrm>
            <a:off x="539552" y="620688"/>
            <a:ext cx="8229600" cy="72008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ctr" rtl="0" eaLnBrk="0" fontAlgn="base" hangingPunct="0">
              <a:spcBef>
                <a:spcPct val="0"/>
              </a:spcBef>
              <a:spcAft>
                <a:spcPct val="0"/>
              </a:spcAft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  <a:lvl2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  <a:ea typeface="新細明體" charset="-120"/>
              </a:defRPr>
            </a:lvl2pPr>
            <a:lvl3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  <a:ea typeface="新細明體" charset="-120"/>
              </a:defRPr>
            </a:lvl3pPr>
            <a:lvl4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  <a:ea typeface="新細明體" charset="-120"/>
              </a:defRPr>
            </a:lvl4pPr>
            <a:lvl5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  <a:ea typeface="新細明體" charset="-120"/>
              </a:defRPr>
            </a:lvl5pPr>
            <a:lvl6pPr marL="4572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  <a:ea typeface="新細明體" charset="-120"/>
              </a:defRPr>
            </a:lvl6pPr>
            <a:lvl7pPr marL="9144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  <a:ea typeface="新細明體" charset="-120"/>
              </a:defRPr>
            </a:lvl7pPr>
            <a:lvl8pPr marL="13716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  <a:ea typeface="新細明體" charset="-120"/>
              </a:defRPr>
            </a:lvl8pPr>
            <a:lvl9pPr marL="18288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  <a:ea typeface="新細明體" charset="-120"/>
              </a:defRPr>
            </a:lvl9pPr>
          </a:lstStyle>
          <a:p>
            <a:r>
              <a:rPr lang="zh-TW" altLang="en-US" sz="2800" b="1" dirty="0">
                <a:latin typeface="標楷體" panose="03000509000000000000" pitchFamily="65" charset="-120"/>
                <a:ea typeface="標楷體" panose="03000509000000000000" pitchFamily="65" charset="-120"/>
              </a:rPr>
              <a:t>校園性別</a:t>
            </a:r>
            <a:r>
              <a:rPr lang="zh-TW" altLang="en-US" sz="2800" b="1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事件處遇提醒</a:t>
            </a:r>
            <a:endParaRPr lang="zh-TW" altLang="en-US" sz="2800" b="1" dirty="0"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99527453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投影片編號版面配置區 3"/>
          <p:cNvSpPr>
            <a:spLocks noGrp="1"/>
          </p:cNvSpPr>
          <p:nvPr>
            <p:ph type="sldNum" sz="quarter" idx="12"/>
          </p:nvPr>
        </p:nvSpPr>
        <p:spPr/>
        <p:txBody>
          <a:bodyPr>
            <a:normAutofit/>
          </a:bodyPr>
          <a:lstStyle/>
          <a:p>
            <a:pPr>
              <a:defRPr/>
            </a:pPr>
            <a:fld id="{22A07CE9-C53A-4E50-AD65-380015B78F48}" type="slidenum">
              <a:rPr lang="zh-TW" altLang="en-US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6</a:t>
            </a:fld>
            <a:endParaRPr lang="zh-TW" altLang="en-US">
              <a:solidFill>
                <a:prstClr val="black">
                  <a:tint val="75000"/>
                </a:prstClr>
              </a:solidFill>
            </a:endParaRPr>
          </a:p>
        </p:txBody>
      </p:sp>
      <p:pic>
        <p:nvPicPr>
          <p:cNvPr id="8" name="圖片 7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99592" y="764704"/>
            <a:ext cx="7344816" cy="5400600"/>
          </a:xfrm>
          <a:prstGeom prst="rect">
            <a:avLst/>
          </a:prstGeom>
        </p:spPr>
      </p:pic>
      <p:sp>
        <p:nvSpPr>
          <p:cNvPr id="3" name="內容版面配置區 2"/>
          <p:cNvSpPr>
            <a:spLocks noGrp="1"/>
          </p:cNvSpPr>
          <p:nvPr>
            <p:ph idx="1"/>
          </p:nvPr>
        </p:nvSpPr>
        <p:spPr>
          <a:xfrm>
            <a:off x="1331640" y="2132856"/>
            <a:ext cx="5832648" cy="3312368"/>
          </a:xfrm>
        </p:spPr>
        <p:txBody>
          <a:bodyPr>
            <a:normAutofit/>
          </a:bodyPr>
          <a:lstStyle/>
          <a:p>
            <a:pPr marL="0" indent="0" algn="ctr">
              <a:buNone/>
            </a:pPr>
            <a:r>
              <a:rPr lang="zh-TW" altLang="en-US" sz="2800" b="1" dirty="0" smtClean="0">
                <a:solidFill>
                  <a:srgbClr val="7030A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老師們遇到相關問題</a:t>
            </a:r>
            <a:endParaRPr lang="en-US" altLang="zh-TW" sz="2800" b="1" dirty="0" smtClean="0">
              <a:solidFill>
                <a:srgbClr val="7030A0"/>
              </a:solidFill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pPr marL="0" indent="0" algn="ctr">
              <a:buNone/>
            </a:pPr>
            <a:r>
              <a:rPr lang="zh-TW" altLang="en-US" sz="2800" b="1" dirty="0" smtClean="0">
                <a:solidFill>
                  <a:srgbClr val="7030A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皆可來電洽詢</a:t>
            </a:r>
            <a:endParaRPr lang="en-US" altLang="zh-TW" sz="2800" b="1" dirty="0" smtClean="0">
              <a:solidFill>
                <a:srgbClr val="7030A0"/>
              </a:solidFill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pPr marL="0" indent="0" algn="ctr">
              <a:buNone/>
            </a:pPr>
            <a:endParaRPr lang="en-US" altLang="zh-TW" sz="2800" b="1" dirty="0" smtClean="0">
              <a:solidFill>
                <a:srgbClr val="7030A0"/>
              </a:solidFill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pPr marL="0" indent="0" algn="ctr">
              <a:buNone/>
            </a:pPr>
            <a:r>
              <a:rPr lang="zh-TW" altLang="en-US" sz="2800" b="1" dirty="0" smtClean="0">
                <a:solidFill>
                  <a:srgbClr val="7030A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諮輔組 關心您</a:t>
            </a:r>
            <a:r>
              <a:rPr lang="en-US" altLang="zh-TW" sz="2800" b="1" dirty="0" smtClean="0">
                <a:solidFill>
                  <a:srgbClr val="7030A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!</a:t>
            </a:r>
            <a:endParaRPr lang="zh-TW" altLang="en-US" sz="2800" b="1" dirty="0">
              <a:solidFill>
                <a:srgbClr val="7030A0"/>
              </a:solidFill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240036794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圖釘">
  <a:themeElements>
    <a:clrScheme name="圖釘">
      <a:dk1>
        <a:sysClr val="windowText" lastClr="000000"/>
      </a:dk1>
      <a:lt1>
        <a:sysClr val="window" lastClr="FFFFFF"/>
      </a:lt1>
      <a:dk2>
        <a:srgbClr val="465E9C"/>
      </a:dk2>
      <a:lt2>
        <a:srgbClr val="CCDDEA"/>
      </a:lt2>
      <a:accent1>
        <a:srgbClr val="FDA023"/>
      </a:accent1>
      <a:accent2>
        <a:srgbClr val="AA2B1E"/>
      </a:accent2>
      <a:accent3>
        <a:srgbClr val="71685C"/>
      </a:accent3>
      <a:accent4>
        <a:srgbClr val="64A73B"/>
      </a:accent4>
      <a:accent5>
        <a:srgbClr val="EB5605"/>
      </a:accent5>
      <a:accent6>
        <a:srgbClr val="B9CA1A"/>
      </a:accent6>
      <a:hlink>
        <a:srgbClr val="D83E2C"/>
      </a:hlink>
      <a:folHlink>
        <a:srgbClr val="ED7D27"/>
      </a:folHlink>
    </a:clrScheme>
    <a:fontScheme name="圖釘">
      <a:majorFont>
        <a:latin typeface="Constantia"/>
        <a:ea typeface=""/>
        <a:cs typeface=""/>
        <a:font script="Jpan" typeface="HGS明朝E"/>
        <a:font script="Hang" typeface="HY신명조"/>
        <a:font script="Hans" typeface="宋体"/>
        <a:font script="Hant" typeface="新細明體"/>
        <a:font script="Arab" typeface="Majalla UI"/>
        <a:font script="Hebr" typeface="David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Franklin Gothic Book"/>
        <a:ea typeface=""/>
        <a:cs typeface=""/>
        <a:font script="Grek" typeface="Arial"/>
        <a:font script="Cyrl" typeface="Arial"/>
        <a:font script="Jpan" typeface="ＭＳ Ｐゴシック"/>
        <a:font script="Hang" typeface="맑은 고딕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圖釘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180000"/>
                <a:lumMod val="100000"/>
              </a:schemeClr>
            </a:gs>
            <a:gs pos="40000">
              <a:schemeClr val="phClr">
                <a:tint val="60000"/>
                <a:satMod val="130000"/>
                <a:lumMod val="100000"/>
              </a:schemeClr>
            </a:gs>
            <a:gs pos="100000">
              <a:schemeClr val="phClr">
                <a:tint val="96000"/>
                <a:lumMod val="108000"/>
              </a:schemeClr>
            </a:gs>
          </a:gsLst>
          <a:lin ang="5400000" scaled="0"/>
        </a:gradFill>
        <a:gradFill rotWithShape="1">
          <a:gsLst>
            <a:gs pos="0">
              <a:schemeClr val="phClr"/>
            </a:gs>
            <a:gs pos="100000">
              <a:schemeClr val="phClr">
                <a:shade val="76000"/>
                <a:lumMod val="90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>
              <a:shade val="80000"/>
              <a:lumMod val="9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38100" dir="4800000" sx="98000" sy="98000" rotWithShape="0">
              <a:srgbClr val="000000">
                <a:alpha val="32000"/>
              </a:srgbClr>
            </a:outerShdw>
          </a:effectLst>
        </a:effectStyle>
        <a:effectStyle>
          <a:effectLst>
            <a:outerShdw blurRad="38100" dist="38100" dir="4800000" sx="96000" sy="96000" rotWithShape="0">
              <a:srgbClr val="000000">
                <a:alpha val="40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3240000"/>
            </a:lightRig>
          </a:scene3d>
          <a:sp3d>
            <a:bevelT w="28575" h="28575"/>
          </a:sp3d>
        </a:effectStyle>
      </a:effectStyleLst>
      <a:bgFillStyleLst>
        <a:solidFill>
          <a:schemeClr val="phClr">
            <a:tint val="93000"/>
          </a:schemeClr>
        </a:solidFill>
        <a:blipFill rotWithShape="1">
          <a:blip xmlns:r="http://schemas.openxmlformats.org/officeDocument/2006/relationships" r:embed="rId1">
            <a:duotone>
              <a:schemeClr val="phClr">
                <a:shade val="80000"/>
                <a:satMod val="140000"/>
                <a:lumMod val="50000"/>
              </a:schemeClr>
              <a:schemeClr val="phClr">
                <a:tint val="95000"/>
                <a:satMod val="180000"/>
                <a:lumMod val="160000"/>
              </a:schemeClr>
            </a:duotone>
          </a:blip>
          <a:stretch/>
        </a:blipFill>
        <a:blipFill rotWithShape="1">
          <a:blip xmlns:r="http://schemas.openxmlformats.org/officeDocument/2006/relationships" r:embed="rId2">
            <a:duotone>
              <a:schemeClr val="phClr">
                <a:tint val="98000"/>
                <a:shade val="90000"/>
                <a:satMod val="120000"/>
                <a:lumMod val="54000"/>
              </a:schemeClr>
              <a:schemeClr val="phClr">
                <a:tint val="80000"/>
                <a:satMod val="160000"/>
                <a:lumMod val="140000"/>
              </a:schemeClr>
            </a:duotone>
          </a:blip>
          <a:stretch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佈景主題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Pushpin</Template>
  <TotalTime>1539</TotalTime>
  <Words>450</Words>
  <Application>Microsoft Office PowerPoint</Application>
  <PresentationFormat>如螢幕大小 (4:3)</PresentationFormat>
  <Paragraphs>62</Paragraphs>
  <Slides>6</Slides>
  <Notes>0</Notes>
  <HiddenSlides>0</HiddenSlides>
  <MMClips>0</MMClips>
  <ScaleCrop>false</ScaleCrop>
  <HeadingPairs>
    <vt:vector size="4" baseType="variant">
      <vt:variant>
        <vt:lpstr>佈景主題</vt:lpstr>
      </vt:variant>
      <vt:variant>
        <vt:i4>1</vt:i4>
      </vt:variant>
      <vt:variant>
        <vt:lpstr>投影片標題</vt:lpstr>
      </vt:variant>
      <vt:variant>
        <vt:i4>6</vt:i4>
      </vt:variant>
    </vt:vector>
  </HeadingPairs>
  <TitlesOfParts>
    <vt:vector size="7" baseType="lpstr">
      <vt:lpstr>圖釘</vt:lpstr>
      <vt:lpstr>104學年度第一學期 導師座談</vt:lpstr>
      <vt:lpstr>學務處諮商輔導組 103-2學期晤談服務統計報告</vt:lpstr>
      <vt:lpstr>投影片 3</vt:lpstr>
      <vt:lpstr>校園性別事件案例</vt:lpstr>
      <vt:lpstr>投影片 5</vt:lpstr>
      <vt:lpstr>投影片 6</vt:lpstr>
    </vt:vector>
  </TitlesOfParts>
  <Company>Sky123.Org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學務處諮商輔導組103-2學期晤談人次統計報告</dc:title>
  <dc:creator>1</dc:creator>
  <cp:lastModifiedBy>1</cp:lastModifiedBy>
  <cp:revision>55</cp:revision>
  <dcterms:created xsi:type="dcterms:W3CDTF">2015-02-17T01:31:26Z</dcterms:created>
  <dcterms:modified xsi:type="dcterms:W3CDTF">2015-10-29T02:43:41Z</dcterms:modified>
</cp:coreProperties>
</file>