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71" r:id="rId4"/>
    <p:sldId id="273" r:id="rId5"/>
    <p:sldId id="270" r:id="rId6"/>
    <p:sldId id="263" r:id="rId7"/>
    <p:sldId id="274" r:id="rId8"/>
    <p:sldId id="268" r:id="rId9"/>
    <p:sldId id="266" r:id="rId10"/>
    <p:sldId id="267" r:id="rId11"/>
    <p:sldId id="258" r:id="rId12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淺色樣式 1 - 輔色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927" autoAdjust="0"/>
  </p:normalViewPr>
  <p:slideViewPr>
    <p:cSldViewPr>
      <p:cViewPr varScale="1">
        <p:scale>
          <a:sx n="78" d="100"/>
          <a:sy n="78" d="100"/>
        </p:scale>
        <p:origin x="-1570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0DA2936-75D9-47A6-8ED7-B2C9B10816A5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#6" csCatId="colorful" phldr="1"/>
      <dgm:spPr/>
      <dgm:t>
        <a:bodyPr/>
        <a:lstStyle/>
        <a:p>
          <a:endParaRPr lang="zh-TW" altLang="en-US"/>
        </a:p>
      </dgm:t>
    </dgm:pt>
    <dgm:pt modelId="{BCD6D816-8F78-44A5-B5B4-7FBB907F7836}">
      <dgm:prSet phldrT="[文字]"/>
      <dgm:spPr>
        <a:xfrm>
          <a:off x="4194091" y="1687742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學習成效不佳課業輔導</a:t>
          </a:r>
        </a:p>
      </dgm:t>
    </dgm:pt>
    <dgm:pt modelId="{F32CB0E3-8F5B-4519-B080-D5D9D1693630}" type="parTrans" cxnId="{B7FF87C8-C6E1-47A8-9D61-7400C3A3D387}">
      <dgm:prSet/>
      <dgm:spPr>
        <a:xfrm>
          <a:off x="4713368" y="1410794"/>
          <a:ext cx="168764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7AB3000-C103-499C-AFC4-20DA153D1DE2}" type="sibTrans" cxnId="{B7FF87C8-C6E1-47A8-9D61-7400C3A3D387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8EFD82A-9E8E-4103-AF2C-A834610E2334}">
      <dgm:prSet phldrT="[文字]"/>
      <dgm:spPr>
        <a:xfrm>
          <a:off x="4194091" y="2657058"/>
          <a:ext cx="1038553" cy="692369"/>
        </a:xfrm>
      </dgm:spPr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申請對象：各學系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補助金額</a:t>
          </a:r>
          <a:r>
            <a:rPr lang="zh-TW" altLang="en-US" dirty="0" smtClean="0">
              <a:latin typeface="標楷體" panose="03000509000000000000" pitchFamily="65" charset="-120"/>
              <a:ea typeface="標楷體" panose="03000509000000000000" pitchFamily="65" charset="-120"/>
            </a:rPr>
            <a:t>：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每學期</a:t>
          </a:r>
          <a:r>
            <a: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10,000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</a:t>
          </a:r>
          <a:endParaRPr lang="zh-TW" altLang="en-US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74D4B14-62FC-47E3-8754-0A8D2E27AAA8}" type="parTrans" cxnId="{2DB2A0C7-0752-461C-BFFF-8462BC7366F6}">
      <dgm:prSet/>
      <dgm:spPr>
        <a:xfrm>
          <a:off x="4667648" y="2380111"/>
          <a:ext cx="91440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E654D0B-CBBC-48DA-9C85-CA8958675D93}" type="sibTrans" cxnId="{2DB2A0C7-0752-461C-BFFF-8462BC7366F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FA02CAF-27F7-4BA0-B481-9D68DC75F548}">
      <dgm:prSet phldrT="[文字]"/>
      <dgm:spPr>
        <a:xfrm>
          <a:off x="2843971" y="3626375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輔導對象：學習成效不佳之弱勢生</a:t>
          </a:r>
        </a:p>
      </dgm:t>
    </dgm:pt>
    <dgm:pt modelId="{CEAA8FF5-34A4-4689-AE48-A9A893927A3F}" type="parTrans" cxnId="{EC2D714A-AD98-4171-A9C4-00FA6F0E561D}">
      <dgm:prSet/>
      <dgm:spPr>
        <a:xfrm>
          <a:off x="3363248" y="3349428"/>
          <a:ext cx="135011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A742CB9-25A6-4568-9E35-4BFE572553FF}" type="sibTrans" cxnId="{EC2D714A-AD98-4171-A9C4-00FA6F0E561D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E445216-8A4F-4B0B-8658-6A74651067A1}">
      <dgm:prSet phldrT="[文字]"/>
      <dgm:spPr>
        <a:xfrm>
          <a:off x="7569390" y="1687742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勵學金補助</a:t>
          </a:r>
        </a:p>
      </dgm:t>
    </dgm:pt>
    <dgm:pt modelId="{9A9AE3BF-6B64-4761-A979-2E2204425D26}" type="parTrans" cxnId="{C43ABDF9-0519-4194-B022-F81D86A2F840}">
      <dgm:prSet/>
      <dgm:spPr>
        <a:xfrm>
          <a:off x="6401017" y="1410794"/>
          <a:ext cx="168764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4F0B865-3C5B-4A75-8B53-15D17BEC3DAF}" type="sibTrans" cxnId="{C43ABDF9-0519-4194-B022-F81D86A2F840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7A9F742-1686-40BA-A412-CD9B2A897144}">
      <dgm:prSet phldrT="[文字]"/>
      <dgm:spPr>
        <a:xfrm>
          <a:off x="6894330" y="2657058"/>
          <a:ext cx="1038553" cy="692369"/>
        </a:xfrm>
      </dgm:spPr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申請對象：勵學生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補助金額：</a:t>
          </a:r>
          <a:r>
            <a: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每個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9,600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元為限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（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80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小時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月*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120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元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小時）</a:t>
          </a:r>
          <a:endParaRPr lang="zh-TW" altLang="en-US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CD744F6-1D79-4194-9051-65B9EC846519}" type="parTrans" cxnId="{CFAB4F93-EC15-47F6-8A7B-17000DF35388}">
      <dgm:prSet/>
      <dgm:spPr>
        <a:xfrm>
          <a:off x="7413607" y="2380111"/>
          <a:ext cx="67505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E0E3FA2-5308-4226-844C-2FB7DA7D928A}" type="sibTrans" cxnId="{CFAB4F93-EC15-47F6-8A7B-17000DF3538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22EF2B9-31FF-45BA-A536-AF5CDEBF3F05}">
      <dgm:prSet/>
      <dgm:spPr>
        <a:xfrm>
          <a:off x="4194091" y="3626375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輔導人員：學系研究生等適當人員</a:t>
          </a:r>
        </a:p>
      </dgm:t>
    </dgm:pt>
    <dgm:pt modelId="{675CB924-83C7-4EAD-96AA-20AAE8E498A9}" type="parTrans" cxnId="{ECE2EBED-5D0F-4D5E-BEC2-B568D8B2C8D3}">
      <dgm:prSet/>
      <dgm:spPr>
        <a:xfrm>
          <a:off x="4667648" y="3349428"/>
          <a:ext cx="91440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510A3A5-1467-408F-8D71-1DEF63234019}" type="sibTrans" cxnId="{ECE2EBED-5D0F-4D5E-BEC2-B568D8B2C8D3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97A702C-93C5-423B-81C2-6CC596EC69E6}">
      <dgm:prSet/>
      <dgm:spPr>
        <a:xfrm>
          <a:off x="5544211" y="3626375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輔導方式：依需求評估執行方式</a:t>
          </a:r>
        </a:p>
      </dgm:t>
    </dgm:pt>
    <dgm:pt modelId="{D501CD45-3829-493C-9B19-C90A786A5A1E}" type="parTrans" cxnId="{8B7B60AF-6F1F-4978-8D04-22D364D86331}">
      <dgm:prSet/>
      <dgm:spPr>
        <a:xfrm>
          <a:off x="4713368" y="3349428"/>
          <a:ext cx="135011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E7F385-488B-4432-A391-89119BFFBC6D}" type="sibTrans" cxnId="{8B7B60AF-6F1F-4978-8D04-22D364D86331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E1BC6E-0933-409C-AFEC-6336C3788A96}">
      <dgm:prSet/>
      <dgm:spPr>
        <a:xfrm>
          <a:off x="8244450" y="2657058"/>
          <a:ext cx="1038553" cy="692369"/>
        </a:xfrm>
      </dgm:spPr>
      <dgm:t>
        <a:bodyPr/>
        <a:lstStyle/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申請對象：勵學學伴</a:t>
          </a:r>
          <a:endParaRPr lang="en-US" altLang="zh-TW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dirty="0">
              <a:latin typeface="標楷體" panose="03000509000000000000" pitchFamily="65" charset="-120"/>
              <a:ea typeface="標楷體" panose="03000509000000000000" pitchFamily="65" charset="-120"/>
            </a:rPr>
            <a:t>補助金額</a:t>
          </a:r>
          <a:r>
            <a:rPr lang="en-US" altLang="zh-TW" dirty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每個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9,600</a:t>
          </a:r>
          <a:r>
            <a:rPr lang="zh-TW" altLang="en-US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元為限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（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80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小時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月*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120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元</a:t>
          </a:r>
          <a:r>
            <a:rPr lang="en-US" altLang="zh-TW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dirty="0" smtClean="0">
              <a:solidFill>
                <a:srgbClr val="FF0000"/>
              </a:solidFill>
              <a:latin typeface="標楷體"/>
              <a:ea typeface="標楷體"/>
            </a:rPr>
            <a:t>小時）</a:t>
          </a:r>
          <a:endParaRPr lang="zh-TW" altLang="en-US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E2FD4BF-D69B-4DE6-BA51-06E5B637BE25}" type="parTrans" cxnId="{4FA07B41-1021-4A90-8E93-62FF52D98AF6}">
      <dgm:prSet/>
      <dgm:spPr>
        <a:xfrm>
          <a:off x="8088667" y="2380111"/>
          <a:ext cx="675059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AB58D14-67CF-4D85-8505-BD70E88D9E15}" type="sibTrans" cxnId="{4FA07B41-1021-4A90-8E93-62FF52D98AF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8935E8-564E-4D12-8957-DC9780A7C092}">
      <dgm:prSet/>
      <dgm:spPr>
        <a:xfrm>
          <a:off x="8244450" y="3626375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對象</a:t>
          </a:r>
          <a:r>
            <a:rPr lang="en-US" altLang="zh-TW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學習良好之弱勢生</a:t>
          </a:r>
        </a:p>
      </dgm:t>
    </dgm:pt>
    <dgm:pt modelId="{47FF5D54-39CF-458D-A1FF-49AB9F6D175C}" type="parTrans" cxnId="{28F30BE9-E291-4EDE-9E63-74D7D7C9B9EA}">
      <dgm:prSet/>
      <dgm:spPr>
        <a:xfrm>
          <a:off x="8718007" y="3349428"/>
          <a:ext cx="91440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4877621-D074-45AB-BD2A-B7D85EAF15E4}" type="sibTrans" cxnId="{28F30BE9-E291-4EDE-9E63-74D7D7C9B9EA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A6F4275-1A24-4A7E-9F26-09EA89277B87}">
      <dgm:prSet/>
      <dgm:spPr>
        <a:xfrm>
          <a:off x="6894330" y="3626375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對象</a:t>
          </a:r>
          <a:r>
            <a:rPr lang="en-US" altLang="zh-TW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學習成效不佳且有打工之弱勢生</a:t>
          </a:r>
        </a:p>
      </dgm:t>
    </dgm:pt>
    <dgm:pt modelId="{F0B772BC-E353-4A27-A2C9-06E16068B02B}" type="parTrans" cxnId="{C96FD1FE-94B7-492D-B33F-DBBEDAC50148}">
      <dgm:prSet/>
      <dgm:spPr>
        <a:xfrm>
          <a:off x="7367887" y="3349428"/>
          <a:ext cx="91440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043D009-5B9B-48A4-8D16-B3ACD0877F42}" type="sibTrans" cxnId="{C96FD1FE-94B7-492D-B33F-DBBEDAC50148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ED7535E-7515-4CB3-A166-5B055C572378}">
      <dgm:prSet/>
      <dgm:spPr>
        <a:xfrm>
          <a:off x="6894330" y="4595692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飲水思源</a:t>
          </a:r>
          <a:r>
            <a:rPr lang="en-US" altLang="zh-TW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必需參加「社會參與式服務學習」</a:t>
          </a:r>
        </a:p>
      </dgm:t>
    </dgm:pt>
    <dgm:pt modelId="{049D1748-4891-4752-A8F8-A7CE20CB64A0}" type="parTrans" cxnId="{F6412DB7-0B58-4E89-B971-EEF83AC098CC}">
      <dgm:prSet/>
      <dgm:spPr>
        <a:xfrm>
          <a:off x="7367887" y="4318744"/>
          <a:ext cx="91440" cy="276947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1A82803-F192-40B7-9C98-EA0B7325AA5A}" type="sibTrans" cxnId="{F6412DB7-0B58-4E89-B971-EEF83AC098CC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0831536-6C1F-4286-9E66-1F4179D695F5}">
      <dgm:prSet/>
      <dgm:spPr>
        <a:xfrm>
          <a:off x="8240722" y="4580758"/>
          <a:ext cx="1038553" cy="692369"/>
        </a:xfrm>
      </dgm:spPr>
      <dgm:t>
        <a:bodyPr/>
        <a:lstStyle/>
        <a:p>
          <a:r>
            <a:rPr lang="zh-TW" altLang="en-US">
              <a:latin typeface="標楷體" panose="03000509000000000000" pitchFamily="65" charset="-120"/>
              <a:ea typeface="標楷體" panose="03000509000000000000" pitchFamily="65" charset="-120"/>
            </a:rPr>
            <a:t>飲水思源：自由參加「社會參與式服務學習」</a:t>
          </a:r>
        </a:p>
      </dgm:t>
    </dgm:pt>
    <dgm:pt modelId="{5533200D-CE9E-438B-9AFC-4751DFCE5E90}" type="sibTrans" cxnId="{4544BAEA-6271-4EBC-92C5-AAE54F13C2B6}">
      <dgm:prSet/>
      <dgm:spPr/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19C802E-A994-42C3-902C-8308E05DD324}" type="parTrans" cxnId="{4544BAEA-6271-4EBC-92C5-AAE54F13C2B6}">
      <dgm:prSet/>
      <dgm:spPr>
        <a:xfrm>
          <a:off x="8714279" y="4318744"/>
          <a:ext cx="91440" cy="262013"/>
        </a:xfrm>
      </dgm:spPr>
      <dgm:t>
        <a:bodyPr/>
        <a:lstStyle/>
        <a:p>
          <a:endParaRPr lang="zh-TW" altLang="en-US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E5D54E1-5D0F-41A8-99F1-32D610BB6ABA}" type="pres">
      <dgm:prSet presAssocID="{E0DA2936-75D9-47A6-8ED7-B2C9B10816A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5DD1B8EC-919D-42A1-BAA1-B2949D7330A0}" type="pres">
      <dgm:prSet presAssocID="{BCD6D816-8F78-44A5-B5B4-7FBB907F7836}" presName="hierRoot1" presStyleCnt="0"/>
      <dgm:spPr/>
    </dgm:pt>
    <dgm:pt modelId="{21DEFAC8-7243-423E-BA4C-F3E3669D58D2}" type="pres">
      <dgm:prSet presAssocID="{BCD6D816-8F78-44A5-B5B4-7FBB907F7836}" presName="composite" presStyleCnt="0"/>
      <dgm:spPr/>
    </dgm:pt>
    <dgm:pt modelId="{8F12E467-1462-4487-9E65-B484ECF34B40}" type="pres">
      <dgm:prSet presAssocID="{BCD6D816-8F78-44A5-B5B4-7FBB907F7836}" presName="background" presStyleLbl="node0" presStyleIdx="0" presStyleCnt="1"/>
      <dgm:spPr/>
    </dgm:pt>
    <dgm:pt modelId="{19867F39-8DB3-40FF-9692-77D0135F2E33}" type="pres">
      <dgm:prSet presAssocID="{BCD6D816-8F78-44A5-B5B4-7FBB907F7836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5DAA7BF0-10C1-47B6-A8F8-3C432F2AC943}" type="pres">
      <dgm:prSet presAssocID="{BCD6D816-8F78-44A5-B5B4-7FBB907F7836}" presName="hierChild2" presStyleCnt="0"/>
      <dgm:spPr/>
    </dgm:pt>
    <dgm:pt modelId="{3544E17F-14C6-4F09-9CC5-090BE4C2B991}" type="pres">
      <dgm:prSet presAssocID="{774D4B14-62FC-47E3-8754-0A8D2E27AAA8}" presName="Name10" presStyleLbl="parChTrans1D2" presStyleIdx="0" presStyleCnt="2"/>
      <dgm:spPr/>
      <dgm:t>
        <a:bodyPr/>
        <a:lstStyle/>
        <a:p>
          <a:endParaRPr lang="zh-TW" altLang="en-US"/>
        </a:p>
      </dgm:t>
    </dgm:pt>
    <dgm:pt modelId="{3DF00BAD-F7DE-4469-9DC5-D810BC89D26B}" type="pres">
      <dgm:prSet presAssocID="{D8EFD82A-9E8E-4103-AF2C-A834610E2334}" presName="hierRoot2" presStyleCnt="0"/>
      <dgm:spPr/>
    </dgm:pt>
    <dgm:pt modelId="{DE2AEF45-9ECC-457F-8C01-DBD2CF9D22BA}" type="pres">
      <dgm:prSet presAssocID="{D8EFD82A-9E8E-4103-AF2C-A834610E2334}" presName="composite2" presStyleCnt="0"/>
      <dgm:spPr/>
    </dgm:pt>
    <dgm:pt modelId="{65A78010-A7BE-4FCD-B60A-2A843B02126B}" type="pres">
      <dgm:prSet presAssocID="{D8EFD82A-9E8E-4103-AF2C-A834610E2334}" presName="background2" presStyleLbl="node2" presStyleIdx="0" presStyleCnt="2"/>
      <dgm:spPr/>
    </dgm:pt>
    <dgm:pt modelId="{004045EE-7CCD-4E84-B53B-43E0169C838A}" type="pres">
      <dgm:prSet presAssocID="{D8EFD82A-9E8E-4103-AF2C-A834610E2334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E16C221-181A-4C5D-9CA5-44BF60E98265}" type="pres">
      <dgm:prSet presAssocID="{D8EFD82A-9E8E-4103-AF2C-A834610E2334}" presName="hierChild3" presStyleCnt="0"/>
      <dgm:spPr/>
    </dgm:pt>
    <dgm:pt modelId="{AAFCA964-848A-4E28-BC89-1E670FA00C6B}" type="pres">
      <dgm:prSet presAssocID="{CEAA8FF5-34A4-4689-AE48-A9A893927A3F}" presName="Name17" presStyleLbl="parChTrans1D3" presStyleIdx="0" presStyleCnt="5"/>
      <dgm:spPr/>
      <dgm:t>
        <a:bodyPr/>
        <a:lstStyle/>
        <a:p>
          <a:endParaRPr lang="zh-TW" altLang="en-US"/>
        </a:p>
      </dgm:t>
    </dgm:pt>
    <dgm:pt modelId="{79DA6382-B852-4113-8673-6413ED304B02}" type="pres">
      <dgm:prSet presAssocID="{1FA02CAF-27F7-4BA0-B481-9D68DC75F548}" presName="hierRoot3" presStyleCnt="0"/>
      <dgm:spPr/>
    </dgm:pt>
    <dgm:pt modelId="{096891E8-9030-4D0E-BCA9-9E0C8146434E}" type="pres">
      <dgm:prSet presAssocID="{1FA02CAF-27F7-4BA0-B481-9D68DC75F548}" presName="composite3" presStyleCnt="0"/>
      <dgm:spPr/>
    </dgm:pt>
    <dgm:pt modelId="{6F90EBCC-2974-41C1-B29B-0D1A6FB08230}" type="pres">
      <dgm:prSet presAssocID="{1FA02CAF-27F7-4BA0-B481-9D68DC75F548}" presName="background3" presStyleLbl="node3" presStyleIdx="0" presStyleCnt="5"/>
      <dgm:spPr/>
    </dgm:pt>
    <dgm:pt modelId="{80B4AD2C-A774-43DB-B97B-2A728066E6F4}" type="pres">
      <dgm:prSet presAssocID="{1FA02CAF-27F7-4BA0-B481-9D68DC75F548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7650BDA-F041-4634-A7E7-3515AE042837}" type="pres">
      <dgm:prSet presAssocID="{1FA02CAF-27F7-4BA0-B481-9D68DC75F548}" presName="hierChild4" presStyleCnt="0"/>
      <dgm:spPr/>
    </dgm:pt>
    <dgm:pt modelId="{8EA2C892-FFF3-411D-A077-C474F15D2471}" type="pres">
      <dgm:prSet presAssocID="{675CB924-83C7-4EAD-96AA-20AAE8E498A9}" presName="Name17" presStyleLbl="parChTrans1D3" presStyleIdx="1" presStyleCnt="5"/>
      <dgm:spPr/>
      <dgm:t>
        <a:bodyPr/>
        <a:lstStyle/>
        <a:p>
          <a:endParaRPr lang="zh-TW" altLang="en-US"/>
        </a:p>
      </dgm:t>
    </dgm:pt>
    <dgm:pt modelId="{A5703CBC-C01B-454E-9D8E-F7CDCF213EB8}" type="pres">
      <dgm:prSet presAssocID="{D22EF2B9-31FF-45BA-A536-AF5CDEBF3F05}" presName="hierRoot3" presStyleCnt="0"/>
      <dgm:spPr/>
    </dgm:pt>
    <dgm:pt modelId="{00144B62-979A-41E5-8AB1-8BE7B70E5711}" type="pres">
      <dgm:prSet presAssocID="{D22EF2B9-31FF-45BA-A536-AF5CDEBF3F05}" presName="composite3" presStyleCnt="0"/>
      <dgm:spPr/>
    </dgm:pt>
    <dgm:pt modelId="{FD7C7062-1BB7-46E0-905D-2E42BDE8A256}" type="pres">
      <dgm:prSet presAssocID="{D22EF2B9-31FF-45BA-A536-AF5CDEBF3F05}" presName="background3" presStyleLbl="node3" presStyleIdx="1" presStyleCnt="5"/>
      <dgm:spPr/>
    </dgm:pt>
    <dgm:pt modelId="{671224D0-8800-4AF3-98A5-2F2386590A6D}" type="pres">
      <dgm:prSet presAssocID="{D22EF2B9-31FF-45BA-A536-AF5CDEBF3F05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4D3E652A-0CE5-488A-99F9-28EE13732C2F}" type="pres">
      <dgm:prSet presAssocID="{D22EF2B9-31FF-45BA-A536-AF5CDEBF3F05}" presName="hierChild4" presStyleCnt="0"/>
      <dgm:spPr/>
    </dgm:pt>
    <dgm:pt modelId="{1B450DFF-7FD9-416B-BBEF-0CD26157A1A5}" type="pres">
      <dgm:prSet presAssocID="{D501CD45-3829-493C-9B19-C90A786A5A1E}" presName="Name17" presStyleLbl="parChTrans1D3" presStyleIdx="2" presStyleCnt="5"/>
      <dgm:spPr/>
      <dgm:t>
        <a:bodyPr/>
        <a:lstStyle/>
        <a:p>
          <a:endParaRPr lang="zh-TW" altLang="en-US"/>
        </a:p>
      </dgm:t>
    </dgm:pt>
    <dgm:pt modelId="{04DD2676-BF5E-4D4A-9040-11ACBF72422F}" type="pres">
      <dgm:prSet presAssocID="{E97A702C-93C5-423B-81C2-6CC596EC69E6}" presName="hierRoot3" presStyleCnt="0"/>
      <dgm:spPr/>
    </dgm:pt>
    <dgm:pt modelId="{E0EB765B-E062-4F51-A4F3-1B8D0FA7D178}" type="pres">
      <dgm:prSet presAssocID="{E97A702C-93C5-423B-81C2-6CC596EC69E6}" presName="composite3" presStyleCnt="0"/>
      <dgm:spPr/>
    </dgm:pt>
    <dgm:pt modelId="{B3ECD199-B94D-4A54-A1B7-174F0EF290E5}" type="pres">
      <dgm:prSet presAssocID="{E97A702C-93C5-423B-81C2-6CC596EC69E6}" presName="background3" presStyleLbl="node3" presStyleIdx="2" presStyleCnt="5"/>
      <dgm:spPr/>
    </dgm:pt>
    <dgm:pt modelId="{B3C25B54-894B-4468-B6EE-89FC9661C12D}" type="pres">
      <dgm:prSet presAssocID="{E97A702C-93C5-423B-81C2-6CC596EC69E6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8CCB7B6C-1FA6-499B-AFE6-6DEF8B8FC11B}" type="pres">
      <dgm:prSet presAssocID="{E97A702C-93C5-423B-81C2-6CC596EC69E6}" presName="hierChild4" presStyleCnt="0"/>
      <dgm:spPr/>
    </dgm:pt>
    <dgm:pt modelId="{9F8CAF66-9970-47C0-8498-A92BFD2E74DB}" type="pres">
      <dgm:prSet presAssocID="{9A9AE3BF-6B64-4761-A979-2E2204425D26}" presName="Name10" presStyleLbl="parChTrans1D2" presStyleIdx="1" presStyleCnt="2"/>
      <dgm:spPr/>
      <dgm:t>
        <a:bodyPr/>
        <a:lstStyle/>
        <a:p>
          <a:endParaRPr lang="zh-TW" altLang="en-US"/>
        </a:p>
      </dgm:t>
    </dgm:pt>
    <dgm:pt modelId="{891F6656-D2CC-4326-9E27-C0321B51C557}" type="pres">
      <dgm:prSet presAssocID="{3E445216-8A4F-4B0B-8658-6A74651067A1}" presName="hierRoot2" presStyleCnt="0"/>
      <dgm:spPr/>
      <dgm:t>
        <a:bodyPr/>
        <a:lstStyle/>
        <a:p>
          <a:endParaRPr lang="zh-TW" altLang="en-US"/>
        </a:p>
      </dgm:t>
    </dgm:pt>
    <dgm:pt modelId="{47C26D2E-6F52-4FAD-AA05-4BD288025095}" type="pres">
      <dgm:prSet presAssocID="{3E445216-8A4F-4B0B-8658-6A74651067A1}" presName="composite2" presStyleCnt="0"/>
      <dgm:spPr/>
      <dgm:t>
        <a:bodyPr/>
        <a:lstStyle/>
        <a:p>
          <a:endParaRPr lang="zh-TW" altLang="en-US"/>
        </a:p>
      </dgm:t>
    </dgm:pt>
    <dgm:pt modelId="{6199CE8D-D125-47E6-8043-29F1CD0565B9}" type="pres">
      <dgm:prSet presAssocID="{3E445216-8A4F-4B0B-8658-6A74651067A1}" presName="background2" presStyleLbl="node2" presStyleIdx="1" presStyleCnt="2"/>
      <dgm:spPr/>
      <dgm:t>
        <a:bodyPr/>
        <a:lstStyle/>
        <a:p>
          <a:endParaRPr lang="zh-TW" altLang="en-US"/>
        </a:p>
      </dgm:t>
    </dgm:pt>
    <dgm:pt modelId="{E019C357-0F64-4453-8CBA-62741A094223}" type="pres">
      <dgm:prSet presAssocID="{3E445216-8A4F-4B0B-8658-6A74651067A1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CCA38D01-05CF-451B-AD82-65A992015C0E}" type="pres">
      <dgm:prSet presAssocID="{3E445216-8A4F-4B0B-8658-6A74651067A1}" presName="hierChild3" presStyleCnt="0"/>
      <dgm:spPr/>
      <dgm:t>
        <a:bodyPr/>
        <a:lstStyle/>
        <a:p>
          <a:endParaRPr lang="zh-TW" altLang="en-US"/>
        </a:p>
      </dgm:t>
    </dgm:pt>
    <dgm:pt modelId="{308E5C21-2C4D-4C70-976A-2D5537773562}" type="pres">
      <dgm:prSet presAssocID="{CCD744F6-1D79-4194-9051-65B9EC846519}" presName="Name17" presStyleLbl="parChTrans1D3" presStyleIdx="3" presStyleCnt="5"/>
      <dgm:spPr/>
      <dgm:t>
        <a:bodyPr/>
        <a:lstStyle/>
        <a:p>
          <a:endParaRPr lang="zh-TW" altLang="en-US"/>
        </a:p>
      </dgm:t>
    </dgm:pt>
    <dgm:pt modelId="{5C525808-A7B2-49AE-AC86-BE1D7386CB17}" type="pres">
      <dgm:prSet presAssocID="{47A9F742-1686-40BA-A412-CD9B2A897144}" presName="hierRoot3" presStyleCnt="0"/>
      <dgm:spPr/>
      <dgm:t>
        <a:bodyPr/>
        <a:lstStyle/>
        <a:p>
          <a:endParaRPr lang="zh-TW" altLang="en-US"/>
        </a:p>
      </dgm:t>
    </dgm:pt>
    <dgm:pt modelId="{E6C9A21C-9F51-495A-95AE-42DB82D32028}" type="pres">
      <dgm:prSet presAssocID="{47A9F742-1686-40BA-A412-CD9B2A897144}" presName="composite3" presStyleCnt="0"/>
      <dgm:spPr/>
      <dgm:t>
        <a:bodyPr/>
        <a:lstStyle/>
        <a:p>
          <a:endParaRPr lang="zh-TW" altLang="en-US"/>
        </a:p>
      </dgm:t>
    </dgm:pt>
    <dgm:pt modelId="{7062A25D-C9E9-4DDE-AEB5-081422863826}" type="pres">
      <dgm:prSet presAssocID="{47A9F742-1686-40BA-A412-CD9B2A897144}" presName="background3" presStyleLbl="node3" presStyleIdx="3" presStyleCnt="5"/>
      <dgm:spPr/>
      <dgm:t>
        <a:bodyPr/>
        <a:lstStyle/>
        <a:p>
          <a:endParaRPr lang="zh-TW" altLang="en-US"/>
        </a:p>
      </dgm:t>
    </dgm:pt>
    <dgm:pt modelId="{986066EB-E0C3-43B2-845A-C97EB985AAD1}" type="pres">
      <dgm:prSet presAssocID="{47A9F742-1686-40BA-A412-CD9B2A897144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139D2AF9-7C08-41B7-B0C9-BBDD7ECB5FF6}" type="pres">
      <dgm:prSet presAssocID="{47A9F742-1686-40BA-A412-CD9B2A897144}" presName="hierChild4" presStyleCnt="0"/>
      <dgm:spPr/>
      <dgm:t>
        <a:bodyPr/>
        <a:lstStyle/>
        <a:p>
          <a:endParaRPr lang="zh-TW" altLang="en-US"/>
        </a:p>
      </dgm:t>
    </dgm:pt>
    <dgm:pt modelId="{F4820688-48B7-4D47-A682-5DA384D3CF64}" type="pres">
      <dgm:prSet presAssocID="{F0B772BC-E353-4A27-A2C9-06E16068B02B}" presName="Name23" presStyleLbl="parChTrans1D4" presStyleIdx="0" presStyleCnt="4"/>
      <dgm:spPr/>
      <dgm:t>
        <a:bodyPr/>
        <a:lstStyle/>
        <a:p>
          <a:endParaRPr lang="zh-TW" altLang="en-US"/>
        </a:p>
      </dgm:t>
    </dgm:pt>
    <dgm:pt modelId="{F7BEB8E0-A66E-4049-ABAD-3C1C9EDA1D57}" type="pres">
      <dgm:prSet presAssocID="{DA6F4275-1A24-4A7E-9F26-09EA89277B87}" presName="hierRoot4" presStyleCnt="0"/>
      <dgm:spPr/>
      <dgm:t>
        <a:bodyPr/>
        <a:lstStyle/>
        <a:p>
          <a:endParaRPr lang="zh-TW" altLang="en-US"/>
        </a:p>
      </dgm:t>
    </dgm:pt>
    <dgm:pt modelId="{9B484777-3BB5-4EA6-8ECF-4FC1325DB5B6}" type="pres">
      <dgm:prSet presAssocID="{DA6F4275-1A24-4A7E-9F26-09EA89277B87}" presName="composite4" presStyleCnt="0"/>
      <dgm:spPr/>
      <dgm:t>
        <a:bodyPr/>
        <a:lstStyle/>
        <a:p>
          <a:endParaRPr lang="zh-TW" altLang="en-US"/>
        </a:p>
      </dgm:t>
    </dgm:pt>
    <dgm:pt modelId="{19EC29B2-7301-45DF-A6E0-B6771DD6C5D6}" type="pres">
      <dgm:prSet presAssocID="{DA6F4275-1A24-4A7E-9F26-09EA89277B87}" presName="background4" presStyleLbl="node4" presStyleIdx="0" presStyleCnt="4"/>
      <dgm:spPr/>
      <dgm:t>
        <a:bodyPr/>
        <a:lstStyle/>
        <a:p>
          <a:endParaRPr lang="zh-TW" altLang="en-US"/>
        </a:p>
      </dgm:t>
    </dgm:pt>
    <dgm:pt modelId="{029386A5-F91C-4393-88EE-13CAD78A1C80}" type="pres">
      <dgm:prSet presAssocID="{DA6F4275-1A24-4A7E-9F26-09EA89277B87}" presName="text4" presStyleLbl="fgAcc4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B72042A1-61FD-4431-AFB1-7F9E79F28E59}" type="pres">
      <dgm:prSet presAssocID="{DA6F4275-1A24-4A7E-9F26-09EA89277B87}" presName="hierChild5" presStyleCnt="0"/>
      <dgm:spPr/>
      <dgm:t>
        <a:bodyPr/>
        <a:lstStyle/>
        <a:p>
          <a:endParaRPr lang="zh-TW" altLang="en-US"/>
        </a:p>
      </dgm:t>
    </dgm:pt>
    <dgm:pt modelId="{805CEBB9-6929-4234-A291-F7E7782637F1}" type="pres">
      <dgm:prSet presAssocID="{049D1748-4891-4752-A8F8-A7CE20CB64A0}" presName="Name23" presStyleLbl="parChTrans1D4" presStyleIdx="1" presStyleCnt="4"/>
      <dgm:spPr/>
      <dgm:t>
        <a:bodyPr/>
        <a:lstStyle/>
        <a:p>
          <a:endParaRPr lang="zh-TW" altLang="en-US"/>
        </a:p>
      </dgm:t>
    </dgm:pt>
    <dgm:pt modelId="{39C11AD5-0073-437C-AF88-A8E19027672E}" type="pres">
      <dgm:prSet presAssocID="{AED7535E-7515-4CB3-A166-5B055C572378}" presName="hierRoot4" presStyleCnt="0"/>
      <dgm:spPr/>
      <dgm:t>
        <a:bodyPr/>
        <a:lstStyle/>
        <a:p>
          <a:endParaRPr lang="zh-TW" altLang="en-US"/>
        </a:p>
      </dgm:t>
    </dgm:pt>
    <dgm:pt modelId="{F6605B57-0512-4ED4-82CF-D545BB3CCE7C}" type="pres">
      <dgm:prSet presAssocID="{AED7535E-7515-4CB3-A166-5B055C572378}" presName="composite4" presStyleCnt="0"/>
      <dgm:spPr/>
      <dgm:t>
        <a:bodyPr/>
        <a:lstStyle/>
        <a:p>
          <a:endParaRPr lang="zh-TW" altLang="en-US"/>
        </a:p>
      </dgm:t>
    </dgm:pt>
    <dgm:pt modelId="{5008E0FD-3167-44FB-8E20-16322FB88004}" type="pres">
      <dgm:prSet presAssocID="{AED7535E-7515-4CB3-A166-5B055C572378}" presName="background4" presStyleLbl="node4" presStyleIdx="1" presStyleCnt="4"/>
      <dgm:spPr/>
      <dgm:t>
        <a:bodyPr/>
        <a:lstStyle/>
        <a:p>
          <a:endParaRPr lang="zh-TW" altLang="en-US"/>
        </a:p>
      </dgm:t>
    </dgm:pt>
    <dgm:pt modelId="{D4AA566B-8904-4535-94E5-ED6FF7517DB5}" type="pres">
      <dgm:prSet presAssocID="{AED7535E-7515-4CB3-A166-5B055C572378}" presName="text4" presStyleLbl="fgAcc4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982380D-7806-46EE-BC17-0A36FB66AC93}" type="pres">
      <dgm:prSet presAssocID="{AED7535E-7515-4CB3-A166-5B055C572378}" presName="hierChild5" presStyleCnt="0"/>
      <dgm:spPr/>
      <dgm:t>
        <a:bodyPr/>
        <a:lstStyle/>
        <a:p>
          <a:endParaRPr lang="zh-TW" altLang="en-US"/>
        </a:p>
      </dgm:t>
    </dgm:pt>
    <dgm:pt modelId="{995D8D53-0814-444C-901A-D7A2DBE50ED2}" type="pres">
      <dgm:prSet presAssocID="{7E2FD4BF-D69B-4DE6-BA51-06E5B637BE25}" presName="Name17" presStyleLbl="parChTrans1D3" presStyleIdx="4" presStyleCnt="5"/>
      <dgm:spPr/>
      <dgm:t>
        <a:bodyPr/>
        <a:lstStyle/>
        <a:p>
          <a:endParaRPr lang="zh-TW" altLang="en-US"/>
        </a:p>
      </dgm:t>
    </dgm:pt>
    <dgm:pt modelId="{15B093A5-B7FF-45F9-AAF1-663F8777442F}" type="pres">
      <dgm:prSet presAssocID="{8AE1BC6E-0933-409C-AFEC-6336C3788A96}" presName="hierRoot3" presStyleCnt="0"/>
      <dgm:spPr/>
      <dgm:t>
        <a:bodyPr/>
        <a:lstStyle/>
        <a:p>
          <a:endParaRPr lang="zh-TW" altLang="en-US"/>
        </a:p>
      </dgm:t>
    </dgm:pt>
    <dgm:pt modelId="{7A232F2D-62B7-461B-A041-DB8389A18C04}" type="pres">
      <dgm:prSet presAssocID="{8AE1BC6E-0933-409C-AFEC-6336C3788A96}" presName="composite3" presStyleCnt="0"/>
      <dgm:spPr/>
      <dgm:t>
        <a:bodyPr/>
        <a:lstStyle/>
        <a:p>
          <a:endParaRPr lang="zh-TW" altLang="en-US"/>
        </a:p>
      </dgm:t>
    </dgm:pt>
    <dgm:pt modelId="{F7171DA9-5143-4313-9BAB-F914CB850376}" type="pres">
      <dgm:prSet presAssocID="{8AE1BC6E-0933-409C-AFEC-6336C3788A96}" presName="background3" presStyleLbl="node3" presStyleIdx="4" presStyleCnt="5"/>
      <dgm:spPr/>
      <dgm:t>
        <a:bodyPr/>
        <a:lstStyle/>
        <a:p>
          <a:endParaRPr lang="zh-TW" altLang="en-US"/>
        </a:p>
      </dgm:t>
    </dgm:pt>
    <dgm:pt modelId="{1638B72E-2A5F-4B73-AA08-30AFA153D472}" type="pres">
      <dgm:prSet presAssocID="{8AE1BC6E-0933-409C-AFEC-6336C3788A96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706B7B9F-A566-4B9B-8BC7-308B519AF293}" type="pres">
      <dgm:prSet presAssocID="{8AE1BC6E-0933-409C-AFEC-6336C3788A96}" presName="hierChild4" presStyleCnt="0"/>
      <dgm:spPr/>
      <dgm:t>
        <a:bodyPr/>
        <a:lstStyle/>
        <a:p>
          <a:endParaRPr lang="zh-TW" altLang="en-US"/>
        </a:p>
      </dgm:t>
    </dgm:pt>
    <dgm:pt modelId="{4753651E-7A29-4682-83A8-7735DEC1CC6C}" type="pres">
      <dgm:prSet presAssocID="{47FF5D54-39CF-458D-A1FF-49AB9F6D175C}" presName="Name23" presStyleLbl="parChTrans1D4" presStyleIdx="2" presStyleCnt="4"/>
      <dgm:spPr/>
      <dgm:t>
        <a:bodyPr/>
        <a:lstStyle/>
        <a:p>
          <a:endParaRPr lang="zh-TW" altLang="en-US"/>
        </a:p>
      </dgm:t>
    </dgm:pt>
    <dgm:pt modelId="{0C739CDF-4CF9-49D7-9BD5-77098F846CD9}" type="pres">
      <dgm:prSet presAssocID="{B18935E8-564E-4D12-8957-DC9780A7C092}" presName="hierRoot4" presStyleCnt="0"/>
      <dgm:spPr/>
      <dgm:t>
        <a:bodyPr/>
        <a:lstStyle/>
        <a:p>
          <a:endParaRPr lang="zh-TW" altLang="en-US"/>
        </a:p>
      </dgm:t>
    </dgm:pt>
    <dgm:pt modelId="{BAEE8477-15C5-43EA-B5DC-6FAA1D06EBE1}" type="pres">
      <dgm:prSet presAssocID="{B18935E8-564E-4D12-8957-DC9780A7C092}" presName="composite4" presStyleCnt="0"/>
      <dgm:spPr/>
      <dgm:t>
        <a:bodyPr/>
        <a:lstStyle/>
        <a:p>
          <a:endParaRPr lang="zh-TW" altLang="en-US"/>
        </a:p>
      </dgm:t>
    </dgm:pt>
    <dgm:pt modelId="{A815F21B-66A9-483E-B610-1AD9722EDA79}" type="pres">
      <dgm:prSet presAssocID="{B18935E8-564E-4D12-8957-DC9780A7C092}" presName="background4" presStyleLbl="node4" presStyleIdx="2" presStyleCnt="4"/>
      <dgm:spPr/>
      <dgm:t>
        <a:bodyPr/>
        <a:lstStyle/>
        <a:p>
          <a:endParaRPr lang="zh-TW" altLang="en-US"/>
        </a:p>
      </dgm:t>
    </dgm:pt>
    <dgm:pt modelId="{B68FA78D-F997-4ECB-807D-3A541D4E8E6D}" type="pres">
      <dgm:prSet presAssocID="{B18935E8-564E-4D12-8957-DC9780A7C092}" presName="text4" presStyleLbl="fgAcc4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9E454AB-BA5B-41D5-8F11-72DA19363722}" type="pres">
      <dgm:prSet presAssocID="{B18935E8-564E-4D12-8957-DC9780A7C092}" presName="hierChild5" presStyleCnt="0"/>
      <dgm:spPr/>
      <dgm:t>
        <a:bodyPr/>
        <a:lstStyle/>
        <a:p>
          <a:endParaRPr lang="zh-TW" altLang="en-US"/>
        </a:p>
      </dgm:t>
    </dgm:pt>
    <dgm:pt modelId="{42D4B036-BD7F-4503-90B1-F268E0F88810}" type="pres">
      <dgm:prSet presAssocID="{919C802E-A994-42C3-902C-8308E05DD324}" presName="Name23" presStyleLbl="parChTrans1D4" presStyleIdx="3" presStyleCnt="4"/>
      <dgm:spPr/>
      <dgm:t>
        <a:bodyPr/>
        <a:lstStyle/>
        <a:p>
          <a:endParaRPr lang="zh-TW" altLang="en-US"/>
        </a:p>
      </dgm:t>
    </dgm:pt>
    <dgm:pt modelId="{F6AF3D58-615D-469C-AFC8-5CF33B1189E4}" type="pres">
      <dgm:prSet presAssocID="{70831536-6C1F-4286-9E66-1F4179D695F5}" presName="hierRoot4" presStyleCnt="0"/>
      <dgm:spPr/>
      <dgm:t>
        <a:bodyPr/>
        <a:lstStyle/>
        <a:p>
          <a:endParaRPr lang="zh-TW" altLang="en-US"/>
        </a:p>
      </dgm:t>
    </dgm:pt>
    <dgm:pt modelId="{E0EDF0F5-34DD-4D6D-AB5C-C4EF08E6DA29}" type="pres">
      <dgm:prSet presAssocID="{70831536-6C1F-4286-9E66-1F4179D695F5}" presName="composite4" presStyleCnt="0"/>
      <dgm:spPr/>
      <dgm:t>
        <a:bodyPr/>
        <a:lstStyle/>
        <a:p>
          <a:endParaRPr lang="zh-TW" altLang="en-US"/>
        </a:p>
      </dgm:t>
    </dgm:pt>
    <dgm:pt modelId="{ADA9311E-43BB-40CD-9343-67EF2E347082}" type="pres">
      <dgm:prSet presAssocID="{70831536-6C1F-4286-9E66-1F4179D695F5}" presName="background4" presStyleLbl="node4" presStyleIdx="3" presStyleCnt="4"/>
      <dgm:spPr/>
      <dgm:t>
        <a:bodyPr/>
        <a:lstStyle/>
        <a:p>
          <a:endParaRPr lang="zh-TW" altLang="en-US"/>
        </a:p>
      </dgm:t>
    </dgm:pt>
    <dgm:pt modelId="{1B48072C-DFDA-448E-8839-329B36CDCBC0}" type="pres">
      <dgm:prSet presAssocID="{70831536-6C1F-4286-9E66-1F4179D695F5}" presName="text4" presStyleLbl="fgAcc4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DF2F9F8-90F7-440F-9AA2-38A88233E97D}" type="pres">
      <dgm:prSet presAssocID="{70831536-6C1F-4286-9E66-1F4179D695F5}" presName="hierChild5" presStyleCnt="0"/>
      <dgm:spPr/>
      <dgm:t>
        <a:bodyPr/>
        <a:lstStyle/>
        <a:p>
          <a:endParaRPr lang="zh-TW" altLang="en-US"/>
        </a:p>
      </dgm:t>
    </dgm:pt>
  </dgm:ptLst>
  <dgm:cxnLst>
    <dgm:cxn modelId="{39B2B703-6BC2-4F35-984E-DA1B37776EE3}" type="presOf" srcId="{E97A702C-93C5-423B-81C2-6CC596EC69E6}" destId="{B3C25B54-894B-4468-B6EE-89FC9661C12D}" srcOrd="0" destOrd="0" presId="urn:microsoft.com/office/officeart/2005/8/layout/hierarchy1"/>
    <dgm:cxn modelId="{C43ABDF9-0519-4194-B022-F81D86A2F840}" srcId="{BCD6D816-8F78-44A5-B5B4-7FBB907F7836}" destId="{3E445216-8A4F-4B0B-8658-6A74651067A1}" srcOrd="1" destOrd="0" parTransId="{9A9AE3BF-6B64-4761-A979-2E2204425D26}" sibTransId="{F4F0B865-3C5B-4A75-8B53-15D17BEC3DAF}"/>
    <dgm:cxn modelId="{C33C6F9B-4231-4A5C-BC19-C59DA933A13E}" type="presOf" srcId="{049D1748-4891-4752-A8F8-A7CE20CB64A0}" destId="{805CEBB9-6929-4234-A291-F7E7782637F1}" srcOrd="0" destOrd="0" presId="urn:microsoft.com/office/officeart/2005/8/layout/hierarchy1"/>
    <dgm:cxn modelId="{FF605F4C-827E-4D9A-BE32-208BBEA417FC}" type="presOf" srcId="{BCD6D816-8F78-44A5-B5B4-7FBB907F7836}" destId="{19867F39-8DB3-40FF-9692-77D0135F2E33}" srcOrd="0" destOrd="0" presId="urn:microsoft.com/office/officeart/2005/8/layout/hierarchy1"/>
    <dgm:cxn modelId="{28F30BE9-E291-4EDE-9E63-74D7D7C9B9EA}" srcId="{8AE1BC6E-0933-409C-AFEC-6336C3788A96}" destId="{B18935E8-564E-4D12-8957-DC9780A7C092}" srcOrd="0" destOrd="0" parTransId="{47FF5D54-39CF-458D-A1FF-49AB9F6D175C}" sibTransId="{84877621-D074-45AB-BD2A-B7D85EAF15E4}"/>
    <dgm:cxn modelId="{9F13CF2F-627F-4725-9451-73C400456959}" type="presOf" srcId="{8AE1BC6E-0933-409C-AFEC-6336C3788A96}" destId="{1638B72E-2A5F-4B73-AA08-30AFA153D472}" srcOrd="0" destOrd="0" presId="urn:microsoft.com/office/officeart/2005/8/layout/hierarchy1"/>
    <dgm:cxn modelId="{B7FF87C8-C6E1-47A8-9D61-7400C3A3D387}" srcId="{E0DA2936-75D9-47A6-8ED7-B2C9B10816A5}" destId="{BCD6D816-8F78-44A5-B5B4-7FBB907F7836}" srcOrd="0" destOrd="0" parTransId="{F32CB0E3-8F5B-4519-B080-D5D9D1693630}" sibTransId="{07AB3000-C103-499C-AFC4-20DA153D1DE2}"/>
    <dgm:cxn modelId="{4544BAEA-6271-4EBC-92C5-AAE54F13C2B6}" srcId="{B18935E8-564E-4D12-8957-DC9780A7C092}" destId="{70831536-6C1F-4286-9E66-1F4179D695F5}" srcOrd="0" destOrd="0" parTransId="{919C802E-A994-42C3-902C-8308E05DD324}" sibTransId="{5533200D-CE9E-438B-9AFC-4751DFCE5E90}"/>
    <dgm:cxn modelId="{FB58C152-64C8-4425-B5EC-AFE151FF3D8A}" type="presOf" srcId="{1FA02CAF-27F7-4BA0-B481-9D68DC75F548}" destId="{80B4AD2C-A774-43DB-B97B-2A728066E6F4}" srcOrd="0" destOrd="0" presId="urn:microsoft.com/office/officeart/2005/8/layout/hierarchy1"/>
    <dgm:cxn modelId="{DD8FD4C7-2ABE-4703-B5B5-91B7F95E43BA}" type="presOf" srcId="{919C802E-A994-42C3-902C-8308E05DD324}" destId="{42D4B036-BD7F-4503-90B1-F268E0F88810}" srcOrd="0" destOrd="0" presId="urn:microsoft.com/office/officeart/2005/8/layout/hierarchy1"/>
    <dgm:cxn modelId="{705A8135-1A2D-404D-A073-48193B8512DE}" type="presOf" srcId="{47FF5D54-39CF-458D-A1FF-49AB9F6D175C}" destId="{4753651E-7A29-4682-83A8-7735DEC1CC6C}" srcOrd="0" destOrd="0" presId="urn:microsoft.com/office/officeart/2005/8/layout/hierarchy1"/>
    <dgm:cxn modelId="{EBD6747B-7E80-45D1-A0A4-95D1E508847F}" type="presOf" srcId="{774D4B14-62FC-47E3-8754-0A8D2E27AAA8}" destId="{3544E17F-14C6-4F09-9CC5-090BE4C2B991}" srcOrd="0" destOrd="0" presId="urn:microsoft.com/office/officeart/2005/8/layout/hierarchy1"/>
    <dgm:cxn modelId="{05D57739-CC35-4956-A89E-0BA0716AB6BD}" type="presOf" srcId="{CEAA8FF5-34A4-4689-AE48-A9A893927A3F}" destId="{AAFCA964-848A-4E28-BC89-1E670FA00C6B}" srcOrd="0" destOrd="0" presId="urn:microsoft.com/office/officeart/2005/8/layout/hierarchy1"/>
    <dgm:cxn modelId="{D0FA83A9-5CE8-443D-BC6B-D26EC4B928A8}" type="presOf" srcId="{3E445216-8A4F-4B0B-8658-6A74651067A1}" destId="{E019C357-0F64-4453-8CBA-62741A094223}" srcOrd="0" destOrd="0" presId="urn:microsoft.com/office/officeart/2005/8/layout/hierarchy1"/>
    <dgm:cxn modelId="{3C209E90-D8ED-4D95-8D99-0039DAB093FF}" type="presOf" srcId="{7E2FD4BF-D69B-4DE6-BA51-06E5B637BE25}" destId="{995D8D53-0814-444C-901A-D7A2DBE50ED2}" srcOrd="0" destOrd="0" presId="urn:microsoft.com/office/officeart/2005/8/layout/hierarchy1"/>
    <dgm:cxn modelId="{7EB76909-4FCA-4E53-8314-2A26F7172826}" type="presOf" srcId="{70831536-6C1F-4286-9E66-1F4179D695F5}" destId="{1B48072C-DFDA-448E-8839-329B36CDCBC0}" srcOrd="0" destOrd="0" presId="urn:microsoft.com/office/officeart/2005/8/layout/hierarchy1"/>
    <dgm:cxn modelId="{4B5AEE12-F31E-4213-912A-79A8D6CEC43C}" type="presOf" srcId="{D501CD45-3829-493C-9B19-C90A786A5A1E}" destId="{1B450DFF-7FD9-416B-BBEF-0CD26157A1A5}" srcOrd="0" destOrd="0" presId="urn:microsoft.com/office/officeart/2005/8/layout/hierarchy1"/>
    <dgm:cxn modelId="{C96FD1FE-94B7-492D-B33F-DBBEDAC50148}" srcId="{47A9F742-1686-40BA-A412-CD9B2A897144}" destId="{DA6F4275-1A24-4A7E-9F26-09EA89277B87}" srcOrd="0" destOrd="0" parTransId="{F0B772BC-E353-4A27-A2C9-06E16068B02B}" sibTransId="{5043D009-5B9B-48A4-8D16-B3ACD0877F42}"/>
    <dgm:cxn modelId="{4FA07B41-1021-4A90-8E93-62FF52D98AF6}" srcId="{3E445216-8A4F-4B0B-8658-6A74651067A1}" destId="{8AE1BC6E-0933-409C-AFEC-6336C3788A96}" srcOrd="1" destOrd="0" parTransId="{7E2FD4BF-D69B-4DE6-BA51-06E5B637BE25}" sibTransId="{0AB58D14-67CF-4D85-8505-BD70E88D9E15}"/>
    <dgm:cxn modelId="{21CFA820-9AA6-41E5-98E0-3CA2CBD54796}" type="presOf" srcId="{D22EF2B9-31FF-45BA-A536-AF5CDEBF3F05}" destId="{671224D0-8800-4AF3-98A5-2F2386590A6D}" srcOrd="0" destOrd="0" presId="urn:microsoft.com/office/officeart/2005/8/layout/hierarchy1"/>
    <dgm:cxn modelId="{475FA0C1-CA48-4414-883F-2500BDF963FD}" type="presOf" srcId="{9A9AE3BF-6B64-4761-A979-2E2204425D26}" destId="{9F8CAF66-9970-47C0-8498-A92BFD2E74DB}" srcOrd="0" destOrd="0" presId="urn:microsoft.com/office/officeart/2005/8/layout/hierarchy1"/>
    <dgm:cxn modelId="{8B7B60AF-6F1F-4978-8D04-22D364D86331}" srcId="{D8EFD82A-9E8E-4103-AF2C-A834610E2334}" destId="{E97A702C-93C5-423B-81C2-6CC596EC69E6}" srcOrd="2" destOrd="0" parTransId="{D501CD45-3829-493C-9B19-C90A786A5A1E}" sibTransId="{19E7F385-488B-4432-A391-89119BFFBC6D}"/>
    <dgm:cxn modelId="{2DB2A0C7-0752-461C-BFFF-8462BC7366F6}" srcId="{BCD6D816-8F78-44A5-B5B4-7FBB907F7836}" destId="{D8EFD82A-9E8E-4103-AF2C-A834610E2334}" srcOrd="0" destOrd="0" parTransId="{774D4B14-62FC-47E3-8754-0A8D2E27AAA8}" sibTransId="{1E654D0B-CBBC-48DA-9C85-CA8958675D93}"/>
    <dgm:cxn modelId="{6321A8CE-5055-4BCF-8FC2-D633DCB51BE0}" type="presOf" srcId="{AED7535E-7515-4CB3-A166-5B055C572378}" destId="{D4AA566B-8904-4535-94E5-ED6FF7517DB5}" srcOrd="0" destOrd="0" presId="urn:microsoft.com/office/officeart/2005/8/layout/hierarchy1"/>
    <dgm:cxn modelId="{ECE2EBED-5D0F-4D5E-BEC2-B568D8B2C8D3}" srcId="{D8EFD82A-9E8E-4103-AF2C-A834610E2334}" destId="{D22EF2B9-31FF-45BA-A536-AF5CDEBF3F05}" srcOrd="1" destOrd="0" parTransId="{675CB924-83C7-4EAD-96AA-20AAE8E498A9}" sibTransId="{B510A3A5-1467-408F-8D71-1DEF63234019}"/>
    <dgm:cxn modelId="{B82A04D4-BA7E-45CF-817F-F1AE466AAC40}" type="presOf" srcId="{B18935E8-564E-4D12-8957-DC9780A7C092}" destId="{B68FA78D-F997-4ECB-807D-3A541D4E8E6D}" srcOrd="0" destOrd="0" presId="urn:microsoft.com/office/officeart/2005/8/layout/hierarchy1"/>
    <dgm:cxn modelId="{EC2D714A-AD98-4171-A9C4-00FA6F0E561D}" srcId="{D8EFD82A-9E8E-4103-AF2C-A834610E2334}" destId="{1FA02CAF-27F7-4BA0-B481-9D68DC75F548}" srcOrd="0" destOrd="0" parTransId="{CEAA8FF5-34A4-4689-AE48-A9A893927A3F}" sibTransId="{9A742CB9-25A6-4568-9E35-4BFE572553FF}"/>
    <dgm:cxn modelId="{883B91F8-F5A8-40AC-AD57-C0425AED380D}" type="presOf" srcId="{DA6F4275-1A24-4A7E-9F26-09EA89277B87}" destId="{029386A5-F91C-4393-88EE-13CAD78A1C80}" srcOrd="0" destOrd="0" presId="urn:microsoft.com/office/officeart/2005/8/layout/hierarchy1"/>
    <dgm:cxn modelId="{3F938779-BD24-4CEB-B7AC-6D731D5235B3}" type="presOf" srcId="{D8EFD82A-9E8E-4103-AF2C-A834610E2334}" destId="{004045EE-7CCD-4E84-B53B-43E0169C838A}" srcOrd="0" destOrd="0" presId="urn:microsoft.com/office/officeart/2005/8/layout/hierarchy1"/>
    <dgm:cxn modelId="{F6412DB7-0B58-4E89-B971-EEF83AC098CC}" srcId="{DA6F4275-1A24-4A7E-9F26-09EA89277B87}" destId="{AED7535E-7515-4CB3-A166-5B055C572378}" srcOrd="0" destOrd="0" parTransId="{049D1748-4891-4752-A8F8-A7CE20CB64A0}" sibTransId="{01A82803-F192-40B7-9C98-EA0B7325AA5A}"/>
    <dgm:cxn modelId="{DDB08EFE-F4DC-48AF-B336-FD88EB10C7A4}" type="presOf" srcId="{47A9F742-1686-40BA-A412-CD9B2A897144}" destId="{986066EB-E0C3-43B2-845A-C97EB985AAD1}" srcOrd="0" destOrd="0" presId="urn:microsoft.com/office/officeart/2005/8/layout/hierarchy1"/>
    <dgm:cxn modelId="{CFAB4F93-EC15-47F6-8A7B-17000DF35388}" srcId="{3E445216-8A4F-4B0B-8658-6A74651067A1}" destId="{47A9F742-1686-40BA-A412-CD9B2A897144}" srcOrd="0" destOrd="0" parTransId="{CCD744F6-1D79-4194-9051-65B9EC846519}" sibTransId="{EE0E3FA2-5308-4226-844C-2FB7DA7D928A}"/>
    <dgm:cxn modelId="{582FF6F9-A961-4116-944B-030E22BB8BBD}" type="presOf" srcId="{675CB924-83C7-4EAD-96AA-20AAE8E498A9}" destId="{8EA2C892-FFF3-411D-A077-C474F15D2471}" srcOrd="0" destOrd="0" presId="urn:microsoft.com/office/officeart/2005/8/layout/hierarchy1"/>
    <dgm:cxn modelId="{C4368CCF-9A46-45F9-A615-249496BD9D14}" type="presOf" srcId="{E0DA2936-75D9-47A6-8ED7-B2C9B10816A5}" destId="{BE5D54E1-5D0F-41A8-99F1-32D610BB6ABA}" srcOrd="0" destOrd="0" presId="urn:microsoft.com/office/officeart/2005/8/layout/hierarchy1"/>
    <dgm:cxn modelId="{4592447A-FE05-46B3-AF9B-93E305C5531D}" type="presOf" srcId="{F0B772BC-E353-4A27-A2C9-06E16068B02B}" destId="{F4820688-48B7-4D47-A682-5DA384D3CF64}" srcOrd="0" destOrd="0" presId="urn:microsoft.com/office/officeart/2005/8/layout/hierarchy1"/>
    <dgm:cxn modelId="{DFCB725F-3A1A-4A4C-8A06-4D82C2D20036}" type="presOf" srcId="{CCD744F6-1D79-4194-9051-65B9EC846519}" destId="{308E5C21-2C4D-4C70-976A-2D5537773562}" srcOrd="0" destOrd="0" presId="urn:microsoft.com/office/officeart/2005/8/layout/hierarchy1"/>
    <dgm:cxn modelId="{F57737A9-B7B2-4252-89AE-03E5F0985DBA}" type="presParOf" srcId="{BE5D54E1-5D0F-41A8-99F1-32D610BB6ABA}" destId="{5DD1B8EC-919D-42A1-BAA1-B2949D7330A0}" srcOrd="0" destOrd="0" presId="urn:microsoft.com/office/officeart/2005/8/layout/hierarchy1"/>
    <dgm:cxn modelId="{CD292FB6-F4FC-43A6-B4AA-9AD70F10D3C5}" type="presParOf" srcId="{5DD1B8EC-919D-42A1-BAA1-B2949D7330A0}" destId="{21DEFAC8-7243-423E-BA4C-F3E3669D58D2}" srcOrd="0" destOrd="0" presId="urn:microsoft.com/office/officeart/2005/8/layout/hierarchy1"/>
    <dgm:cxn modelId="{DF811AA2-ADF9-4185-8CA2-42B3C3004ECD}" type="presParOf" srcId="{21DEFAC8-7243-423E-BA4C-F3E3669D58D2}" destId="{8F12E467-1462-4487-9E65-B484ECF34B40}" srcOrd="0" destOrd="0" presId="urn:microsoft.com/office/officeart/2005/8/layout/hierarchy1"/>
    <dgm:cxn modelId="{ED17F426-AE1B-4450-97AC-6956C16602C1}" type="presParOf" srcId="{21DEFAC8-7243-423E-BA4C-F3E3669D58D2}" destId="{19867F39-8DB3-40FF-9692-77D0135F2E33}" srcOrd="1" destOrd="0" presId="urn:microsoft.com/office/officeart/2005/8/layout/hierarchy1"/>
    <dgm:cxn modelId="{A056A9C9-E6F9-473C-A251-15626CD51603}" type="presParOf" srcId="{5DD1B8EC-919D-42A1-BAA1-B2949D7330A0}" destId="{5DAA7BF0-10C1-47B6-A8F8-3C432F2AC943}" srcOrd="1" destOrd="0" presId="urn:microsoft.com/office/officeart/2005/8/layout/hierarchy1"/>
    <dgm:cxn modelId="{8AFA48FE-AD8A-4BBF-9727-7CD52A8FA325}" type="presParOf" srcId="{5DAA7BF0-10C1-47B6-A8F8-3C432F2AC943}" destId="{3544E17F-14C6-4F09-9CC5-090BE4C2B991}" srcOrd="0" destOrd="0" presId="urn:microsoft.com/office/officeart/2005/8/layout/hierarchy1"/>
    <dgm:cxn modelId="{1C4BBE3F-F764-4DB7-B865-86E3507AAC24}" type="presParOf" srcId="{5DAA7BF0-10C1-47B6-A8F8-3C432F2AC943}" destId="{3DF00BAD-F7DE-4469-9DC5-D810BC89D26B}" srcOrd="1" destOrd="0" presId="urn:microsoft.com/office/officeart/2005/8/layout/hierarchy1"/>
    <dgm:cxn modelId="{797C0FEB-1602-470A-B517-568C28D7841E}" type="presParOf" srcId="{3DF00BAD-F7DE-4469-9DC5-D810BC89D26B}" destId="{DE2AEF45-9ECC-457F-8C01-DBD2CF9D22BA}" srcOrd="0" destOrd="0" presId="urn:microsoft.com/office/officeart/2005/8/layout/hierarchy1"/>
    <dgm:cxn modelId="{897CEB0E-51C1-4AB9-8381-39C910B47575}" type="presParOf" srcId="{DE2AEF45-9ECC-457F-8C01-DBD2CF9D22BA}" destId="{65A78010-A7BE-4FCD-B60A-2A843B02126B}" srcOrd="0" destOrd="0" presId="urn:microsoft.com/office/officeart/2005/8/layout/hierarchy1"/>
    <dgm:cxn modelId="{2F8DDCCC-4FA8-4A73-8BBD-062607933E48}" type="presParOf" srcId="{DE2AEF45-9ECC-457F-8C01-DBD2CF9D22BA}" destId="{004045EE-7CCD-4E84-B53B-43E0169C838A}" srcOrd="1" destOrd="0" presId="urn:microsoft.com/office/officeart/2005/8/layout/hierarchy1"/>
    <dgm:cxn modelId="{33B22449-4997-4965-B18B-751F2B6C7B8F}" type="presParOf" srcId="{3DF00BAD-F7DE-4469-9DC5-D810BC89D26B}" destId="{BE16C221-181A-4C5D-9CA5-44BF60E98265}" srcOrd="1" destOrd="0" presId="urn:microsoft.com/office/officeart/2005/8/layout/hierarchy1"/>
    <dgm:cxn modelId="{FCA72D1D-78D2-4858-82F5-C752F7C6076E}" type="presParOf" srcId="{BE16C221-181A-4C5D-9CA5-44BF60E98265}" destId="{AAFCA964-848A-4E28-BC89-1E670FA00C6B}" srcOrd="0" destOrd="0" presId="urn:microsoft.com/office/officeart/2005/8/layout/hierarchy1"/>
    <dgm:cxn modelId="{D435362A-756A-4825-8C7E-DA3D0FD950AB}" type="presParOf" srcId="{BE16C221-181A-4C5D-9CA5-44BF60E98265}" destId="{79DA6382-B852-4113-8673-6413ED304B02}" srcOrd="1" destOrd="0" presId="urn:microsoft.com/office/officeart/2005/8/layout/hierarchy1"/>
    <dgm:cxn modelId="{CFAFB048-608C-4945-99BA-15E30B7D290D}" type="presParOf" srcId="{79DA6382-B852-4113-8673-6413ED304B02}" destId="{096891E8-9030-4D0E-BCA9-9E0C8146434E}" srcOrd="0" destOrd="0" presId="urn:microsoft.com/office/officeart/2005/8/layout/hierarchy1"/>
    <dgm:cxn modelId="{AE01670A-DC45-4A40-86BF-5E78AA735D19}" type="presParOf" srcId="{096891E8-9030-4D0E-BCA9-9E0C8146434E}" destId="{6F90EBCC-2974-41C1-B29B-0D1A6FB08230}" srcOrd="0" destOrd="0" presId="urn:microsoft.com/office/officeart/2005/8/layout/hierarchy1"/>
    <dgm:cxn modelId="{73D0DE23-0BC0-4E21-860D-568B68F8DDDF}" type="presParOf" srcId="{096891E8-9030-4D0E-BCA9-9E0C8146434E}" destId="{80B4AD2C-A774-43DB-B97B-2A728066E6F4}" srcOrd="1" destOrd="0" presId="urn:microsoft.com/office/officeart/2005/8/layout/hierarchy1"/>
    <dgm:cxn modelId="{51183A4A-9414-4BD1-BE48-0AEB566AAF52}" type="presParOf" srcId="{79DA6382-B852-4113-8673-6413ED304B02}" destId="{97650BDA-F041-4634-A7E7-3515AE042837}" srcOrd="1" destOrd="0" presId="urn:microsoft.com/office/officeart/2005/8/layout/hierarchy1"/>
    <dgm:cxn modelId="{7130F5BC-795F-4FC3-BE74-EECA5D308201}" type="presParOf" srcId="{BE16C221-181A-4C5D-9CA5-44BF60E98265}" destId="{8EA2C892-FFF3-411D-A077-C474F15D2471}" srcOrd="2" destOrd="0" presId="urn:microsoft.com/office/officeart/2005/8/layout/hierarchy1"/>
    <dgm:cxn modelId="{CCE11CFA-25AB-4EEE-A546-65589F9FF229}" type="presParOf" srcId="{BE16C221-181A-4C5D-9CA5-44BF60E98265}" destId="{A5703CBC-C01B-454E-9D8E-F7CDCF213EB8}" srcOrd="3" destOrd="0" presId="urn:microsoft.com/office/officeart/2005/8/layout/hierarchy1"/>
    <dgm:cxn modelId="{E9D59325-ECC0-41EE-B3A1-D4A923B886CA}" type="presParOf" srcId="{A5703CBC-C01B-454E-9D8E-F7CDCF213EB8}" destId="{00144B62-979A-41E5-8AB1-8BE7B70E5711}" srcOrd="0" destOrd="0" presId="urn:microsoft.com/office/officeart/2005/8/layout/hierarchy1"/>
    <dgm:cxn modelId="{C3F72E3A-EE7C-430D-A083-FDA99D13FCE5}" type="presParOf" srcId="{00144B62-979A-41E5-8AB1-8BE7B70E5711}" destId="{FD7C7062-1BB7-46E0-905D-2E42BDE8A256}" srcOrd="0" destOrd="0" presId="urn:microsoft.com/office/officeart/2005/8/layout/hierarchy1"/>
    <dgm:cxn modelId="{99D979D0-AED2-4FB5-82F0-6926306D4E4E}" type="presParOf" srcId="{00144B62-979A-41E5-8AB1-8BE7B70E5711}" destId="{671224D0-8800-4AF3-98A5-2F2386590A6D}" srcOrd="1" destOrd="0" presId="urn:microsoft.com/office/officeart/2005/8/layout/hierarchy1"/>
    <dgm:cxn modelId="{C1873D14-7BDE-49D6-A92E-08864BFDC5B7}" type="presParOf" srcId="{A5703CBC-C01B-454E-9D8E-F7CDCF213EB8}" destId="{4D3E652A-0CE5-488A-99F9-28EE13732C2F}" srcOrd="1" destOrd="0" presId="urn:microsoft.com/office/officeart/2005/8/layout/hierarchy1"/>
    <dgm:cxn modelId="{AD5DD9A7-EAC3-41FD-ABE2-B0AB7F535936}" type="presParOf" srcId="{BE16C221-181A-4C5D-9CA5-44BF60E98265}" destId="{1B450DFF-7FD9-416B-BBEF-0CD26157A1A5}" srcOrd="4" destOrd="0" presId="urn:microsoft.com/office/officeart/2005/8/layout/hierarchy1"/>
    <dgm:cxn modelId="{227B99BB-247A-434F-A167-7A7F0F5C0CE0}" type="presParOf" srcId="{BE16C221-181A-4C5D-9CA5-44BF60E98265}" destId="{04DD2676-BF5E-4D4A-9040-11ACBF72422F}" srcOrd="5" destOrd="0" presId="urn:microsoft.com/office/officeart/2005/8/layout/hierarchy1"/>
    <dgm:cxn modelId="{226A6294-BF67-49AD-AB28-CCE0B668B5A2}" type="presParOf" srcId="{04DD2676-BF5E-4D4A-9040-11ACBF72422F}" destId="{E0EB765B-E062-4F51-A4F3-1B8D0FA7D178}" srcOrd="0" destOrd="0" presId="urn:microsoft.com/office/officeart/2005/8/layout/hierarchy1"/>
    <dgm:cxn modelId="{F00BC11D-7C89-472A-8EE0-BCC3B3B91F21}" type="presParOf" srcId="{E0EB765B-E062-4F51-A4F3-1B8D0FA7D178}" destId="{B3ECD199-B94D-4A54-A1B7-174F0EF290E5}" srcOrd="0" destOrd="0" presId="urn:microsoft.com/office/officeart/2005/8/layout/hierarchy1"/>
    <dgm:cxn modelId="{B6F83A0D-B9F2-4E4E-8F40-749580307313}" type="presParOf" srcId="{E0EB765B-E062-4F51-A4F3-1B8D0FA7D178}" destId="{B3C25B54-894B-4468-B6EE-89FC9661C12D}" srcOrd="1" destOrd="0" presId="urn:microsoft.com/office/officeart/2005/8/layout/hierarchy1"/>
    <dgm:cxn modelId="{0F02C966-50C6-4A5D-AAB5-641F562C678A}" type="presParOf" srcId="{04DD2676-BF5E-4D4A-9040-11ACBF72422F}" destId="{8CCB7B6C-1FA6-499B-AFE6-6DEF8B8FC11B}" srcOrd="1" destOrd="0" presId="urn:microsoft.com/office/officeart/2005/8/layout/hierarchy1"/>
    <dgm:cxn modelId="{EEA4927B-8550-48E9-8740-C826E23B81E9}" type="presParOf" srcId="{5DAA7BF0-10C1-47B6-A8F8-3C432F2AC943}" destId="{9F8CAF66-9970-47C0-8498-A92BFD2E74DB}" srcOrd="2" destOrd="0" presId="urn:microsoft.com/office/officeart/2005/8/layout/hierarchy1"/>
    <dgm:cxn modelId="{A9B99C88-0AEE-47FE-96F7-1AB2E73D314E}" type="presParOf" srcId="{5DAA7BF0-10C1-47B6-A8F8-3C432F2AC943}" destId="{891F6656-D2CC-4326-9E27-C0321B51C557}" srcOrd="3" destOrd="0" presId="urn:microsoft.com/office/officeart/2005/8/layout/hierarchy1"/>
    <dgm:cxn modelId="{8439AEBB-151B-4C74-A4FB-F6949FD56344}" type="presParOf" srcId="{891F6656-D2CC-4326-9E27-C0321B51C557}" destId="{47C26D2E-6F52-4FAD-AA05-4BD288025095}" srcOrd="0" destOrd="0" presId="urn:microsoft.com/office/officeart/2005/8/layout/hierarchy1"/>
    <dgm:cxn modelId="{E92EC232-1058-4B1C-8B9E-0F1A716521BA}" type="presParOf" srcId="{47C26D2E-6F52-4FAD-AA05-4BD288025095}" destId="{6199CE8D-D125-47E6-8043-29F1CD0565B9}" srcOrd="0" destOrd="0" presId="urn:microsoft.com/office/officeart/2005/8/layout/hierarchy1"/>
    <dgm:cxn modelId="{137C6F0A-3746-49F6-8955-9C3CBB7B72ED}" type="presParOf" srcId="{47C26D2E-6F52-4FAD-AA05-4BD288025095}" destId="{E019C357-0F64-4453-8CBA-62741A094223}" srcOrd="1" destOrd="0" presId="urn:microsoft.com/office/officeart/2005/8/layout/hierarchy1"/>
    <dgm:cxn modelId="{A89A5F4C-7C13-40CE-BB74-3CF2413FEE06}" type="presParOf" srcId="{891F6656-D2CC-4326-9E27-C0321B51C557}" destId="{CCA38D01-05CF-451B-AD82-65A992015C0E}" srcOrd="1" destOrd="0" presId="urn:microsoft.com/office/officeart/2005/8/layout/hierarchy1"/>
    <dgm:cxn modelId="{89BDB549-4671-4950-88AB-03B21D782B65}" type="presParOf" srcId="{CCA38D01-05CF-451B-AD82-65A992015C0E}" destId="{308E5C21-2C4D-4C70-976A-2D5537773562}" srcOrd="0" destOrd="0" presId="urn:microsoft.com/office/officeart/2005/8/layout/hierarchy1"/>
    <dgm:cxn modelId="{C99D2869-B63C-42D5-914D-7A33B711263C}" type="presParOf" srcId="{CCA38D01-05CF-451B-AD82-65A992015C0E}" destId="{5C525808-A7B2-49AE-AC86-BE1D7386CB17}" srcOrd="1" destOrd="0" presId="urn:microsoft.com/office/officeart/2005/8/layout/hierarchy1"/>
    <dgm:cxn modelId="{CEACE2F3-3560-4B2E-ACDB-578400353028}" type="presParOf" srcId="{5C525808-A7B2-49AE-AC86-BE1D7386CB17}" destId="{E6C9A21C-9F51-495A-95AE-42DB82D32028}" srcOrd="0" destOrd="0" presId="urn:microsoft.com/office/officeart/2005/8/layout/hierarchy1"/>
    <dgm:cxn modelId="{E311233D-6F3F-40F7-9C74-F5B5E569998F}" type="presParOf" srcId="{E6C9A21C-9F51-495A-95AE-42DB82D32028}" destId="{7062A25D-C9E9-4DDE-AEB5-081422863826}" srcOrd="0" destOrd="0" presId="urn:microsoft.com/office/officeart/2005/8/layout/hierarchy1"/>
    <dgm:cxn modelId="{5D84AEDA-0668-4810-8EF1-5DCB4520FF5B}" type="presParOf" srcId="{E6C9A21C-9F51-495A-95AE-42DB82D32028}" destId="{986066EB-E0C3-43B2-845A-C97EB985AAD1}" srcOrd="1" destOrd="0" presId="urn:microsoft.com/office/officeart/2005/8/layout/hierarchy1"/>
    <dgm:cxn modelId="{78EC0793-DA75-42CC-8BDB-9A378E019E50}" type="presParOf" srcId="{5C525808-A7B2-49AE-AC86-BE1D7386CB17}" destId="{139D2AF9-7C08-41B7-B0C9-BBDD7ECB5FF6}" srcOrd="1" destOrd="0" presId="urn:microsoft.com/office/officeart/2005/8/layout/hierarchy1"/>
    <dgm:cxn modelId="{74F61EE0-01D7-476F-96C4-35204C18DFBF}" type="presParOf" srcId="{139D2AF9-7C08-41B7-B0C9-BBDD7ECB5FF6}" destId="{F4820688-48B7-4D47-A682-5DA384D3CF64}" srcOrd="0" destOrd="0" presId="urn:microsoft.com/office/officeart/2005/8/layout/hierarchy1"/>
    <dgm:cxn modelId="{4334A217-74B7-4CCF-ACA3-F09C8B661FE3}" type="presParOf" srcId="{139D2AF9-7C08-41B7-B0C9-BBDD7ECB5FF6}" destId="{F7BEB8E0-A66E-4049-ABAD-3C1C9EDA1D57}" srcOrd="1" destOrd="0" presId="urn:microsoft.com/office/officeart/2005/8/layout/hierarchy1"/>
    <dgm:cxn modelId="{91CE1065-9764-4235-8658-17004B2882CA}" type="presParOf" srcId="{F7BEB8E0-A66E-4049-ABAD-3C1C9EDA1D57}" destId="{9B484777-3BB5-4EA6-8ECF-4FC1325DB5B6}" srcOrd="0" destOrd="0" presId="urn:microsoft.com/office/officeart/2005/8/layout/hierarchy1"/>
    <dgm:cxn modelId="{7F61434D-E8A5-4F0C-86FF-86E05C667BCB}" type="presParOf" srcId="{9B484777-3BB5-4EA6-8ECF-4FC1325DB5B6}" destId="{19EC29B2-7301-45DF-A6E0-B6771DD6C5D6}" srcOrd="0" destOrd="0" presId="urn:microsoft.com/office/officeart/2005/8/layout/hierarchy1"/>
    <dgm:cxn modelId="{FB99A8DF-E7B1-4E84-BCB7-09107762E0C7}" type="presParOf" srcId="{9B484777-3BB5-4EA6-8ECF-4FC1325DB5B6}" destId="{029386A5-F91C-4393-88EE-13CAD78A1C80}" srcOrd="1" destOrd="0" presId="urn:microsoft.com/office/officeart/2005/8/layout/hierarchy1"/>
    <dgm:cxn modelId="{412F0CCD-C59E-4926-9F74-5097B9F76032}" type="presParOf" srcId="{F7BEB8E0-A66E-4049-ABAD-3C1C9EDA1D57}" destId="{B72042A1-61FD-4431-AFB1-7F9E79F28E59}" srcOrd="1" destOrd="0" presId="urn:microsoft.com/office/officeart/2005/8/layout/hierarchy1"/>
    <dgm:cxn modelId="{6D7C92AA-A16A-4F8F-B65E-7F378B1E12F2}" type="presParOf" srcId="{B72042A1-61FD-4431-AFB1-7F9E79F28E59}" destId="{805CEBB9-6929-4234-A291-F7E7782637F1}" srcOrd="0" destOrd="0" presId="urn:microsoft.com/office/officeart/2005/8/layout/hierarchy1"/>
    <dgm:cxn modelId="{49778EE1-9BD0-4660-B4B4-BF65C11A5111}" type="presParOf" srcId="{B72042A1-61FD-4431-AFB1-7F9E79F28E59}" destId="{39C11AD5-0073-437C-AF88-A8E19027672E}" srcOrd="1" destOrd="0" presId="urn:microsoft.com/office/officeart/2005/8/layout/hierarchy1"/>
    <dgm:cxn modelId="{0014422C-CEFD-4918-B9D0-EFABF1338B6E}" type="presParOf" srcId="{39C11AD5-0073-437C-AF88-A8E19027672E}" destId="{F6605B57-0512-4ED4-82CF-D545BB3CCE7C}" srcOrd="0" destOrd="0" presId="urn:microsoft.com/office/officeart/2005/8/layout/hierarchy1"/>
    <dgm:cxn modelId="{3417D0CE-245F-4937-A93A-631BFE4776F8}" type="presParOf" srcId="{F6605B57-0512-4ED4-82CF-D545BB3CCE7C}" destId="{5008E0FD-3167-44FB-8E20-16322FB88004}" srcOrd="0" destOrd="0" presId="urn:microsoft.com/office/officeart/2005/8/layout/hierarchy1"/>
    <dgm:cxn modelId="{4CDDBE1A-CE64-4471-8C5B-406580AE99EA}" type="presParOf" srcId="{F6605B57-0512-4ED4-82CF-D545BB3CCE7C}" destId="{D4AA566B-8904-4535-94E5-ED6FF7517DB5}" srcOrd="1" destOrd="0" presId="urn:microsoft.com/office/officeart/2005/8/layout/hierarchy1"/>
    <dgm:cxn modelId="{E3AF2847-FB29-42B5-AD1F-F5F166C9C3D7}" type="presParOf" srcId="{39C11AD5-0073-437C-AF88-A8E19027672E}" destId="{A982380D-7806-46EE-BC17-0A36FB66AC93}" srcOrd="1" destOrd="0" presId="urn:microsoft.com/office/officeart/2005/8/layout/hierarchy1"/>
    <dgm:cxn modelId="{58F1AE6E-5137-4E2C-82CF-60208047D486}" type="presParOf" srcId="{CCA38D01-05CF-451B-AD82-65A992015C0E}" destId="{995D8D53-0814-444C-901A-D7A2DBE50ED2}" srcOrd="2" destOrd="0" presId="urn:microsoft.com/office/officeart/2005/8/layout/hierarchy1"/>
    <dgm:cxn modelId="{6340688E-4896-4D20-ABB5-0E5380850BD9}" type="presParOf" srcId="{CCA38D01-05CF-451B-AD82-65A992015C0E}" destId="{15B093A5-B7FF-45F9-AAF1-663F8777442F}" srcOrd="3" destOrd="0" presId="urn:microsoft.com/office/officeart/2005/8/layout/hierarchy1"/>
    <dgm:cxn modelId="{ACE2F1C9-B851-402E-A6A8-9CC8673F23B5}" type="presParOf" srcId="{15B093A5-B7FF-45F9-AAF1-663F8777442F}" destId="{7A232F2D-62B7-461B-A041-DB8389A18C04}" srcOrd="0" destOrd="0" presId="urn:microsoft.com/office/officeart/2005/8/layout/hierarchy1"/>
    <dgm:cxn modelId="{BC5BA2F3-64AA-407C-99A8-09E10D877AD5}" type="presParOf" srcId="{7A232F2D-62B7-461B-A041-DB8389A18C04}" destId="{F7171DA9-5143-4313-9BAB-F914CB850376}" srcOrd="0" destOrd="0" presId="urn:microsoft.com/office/officeart/2005/8/layout/hierarchy1"/>
    <dgm:cxn modelId="{FC53F889-62DF-4042-A20C-B4B9E25E3D9F}" type="presParOf" srcId="{7A232F2D-62B7-461B-A041-DB8389A18C04}" destId="{1638B72E-2A5F-4B73-AA08-30AFA153D472}" srcOrd="1" destOrd="0" presId="urn:microsoft.com/office/officeart/2005/8/layout/hierarchy1"/>
    <dgm:cxn modelId="{2B4BFC07-9AE1-4E89-832C-B8B726457F0C}" type="presParOf" srcId="{15B093A5-B7FF-45F9-AAF1-663F8777442F}" destId="{706B7B9F-A566-4B9B-8BC7-308B519AF293}" srcOrd="1" destOrd="0" presId="urn:microsoft.com/office/officeart/2005/8/layout/hierarchy1"/>
    <dgm:cxn modelId="{6E282CE4-2AC4-499E-B975-00A03B0C0346}" type="presParOf" srcId="{706B7B9F-A566-4B9B-8BC7-308B519AF293}" destId="{4753651E-7A29-4682-83A8-7735DEC1CC6C}" srcOrd="0" destOrd="0" presId="urn:microsoft.com/office/officeart/2005/8/layout/hierarchy1"/>
    <dgm:cxn modelId="{A2104B06-743E-4466-88A1-188EED5BB2F6}" type="presParOf" srcId="{706B7B9F-A566-4B9B-8BC7-308B519AF293}" destId="{0C739CDF-4CF9-49D7-9BD5-77098F846CD9}" srcOrd="1" destOrd="0" presId="urn:microsoft.com/office/officeart/2005/8/layout/hierarchy1"/>
    <dgm:cxn modelId="{002671B6-9315-463B-AE3E-FEB388A97454}" type="presParOf" srcId="{0C739CDF-4CF9-49D7-9BD5-77098F846CD9}" destId="{BAEE8477-15C5-43EA-B5DC-6FAA1D06EBE1}" srcOrd="0" destOrd="0" presId="urn:microsoft.com/office/officeart/2005/8/layout/hierarchy1"/>
    <dgm:cxn modelId="{0412BD7A-39A4-41B1-9D9E-5490821A6CD4}" type="presParOf" srcId="{BAEE8477-15C5-43EA-B5DC-6FAA1D06EBE1}" destId="{A815F21B-66A9-483E-B610-1AD9722EDA79}" srcOrd="0" destOrd="0" presId="urn:microsoft.com/office/officeart/2005/8/layout/hierarchy1"/>
    <dgm:cxn modelId="{C142FEBE-5F02-4E72-A360-DF6FE8EA1403}" type="presParOf" srcId="{BAEE8477-15C5-43EA-B5DC-6FAA1D06EBE1}" destId="{B68FA78D-F997-4ECB-807D-3A541D4E8E6D}" srcOrd="1" destOrd="0" presId="urn:microsoft.com/office/officeart/2005/8/layout/hierarchy1"/>
    <dgm:cxn modelId="{180343F9-EFB4-4D98-91AC-A8AB3CACA2B3}" type="presParOf" srcId="{0C739CDF-4CF9-49D7-9BD5-77098F846CD9}" destId="{99E454AB-BA5B-41D5-8F11-72DA19363722}" srcOrd="1" destOrd="0" presId="urn:microsoft.com/office/officeart/2005/8/layout/hierarchy1"/>
    <dgm:cxn modelId="{05BF7CB7-D527-46CB-963D-7557409199BA}" type="presParOf" srcId="{99E454AB-BA5B-41D5-8F11-72DA19363722}" destId="{42D4B036-BD7F-4503-90B1-F268E0F88810}" srcOrd="0" destOrd="0" presId="urn:microsoft.com/office/officeart/2005/8/layout/hierarchy1"/>
    <dgm:cxn modelId="{8752D95C-FDAA-4E25-A8B4-2D1D29B05F3D}" type="presParOf" srcId="{99E454AB-BA5B-41D5-8F11-72DA19363722}" destId="{F6AF3D58-615D-469C-AFC8-5CF33B1189E4}" srcOrd="1" destOrd="0" presId="urn:microsoft.com/office/officeart/2005/8/layout/hierarchy1"/>
    <dgm:cxn modelId="{7F89D1A3-2EFB-48E3-B213-56A67A445D88}" type="presParOf" srcId="{F6AF3D58-615D-469C-AFC8-5CF33B1189E4}" destId="{E0EDF0F5-34DD-4D6D-AB5C-C4EF08E6DA29}" srcOrd="0" destOrd="0" presId="urn:microsoft.com/office/officeart/2005/8/layout/hierarchy1"/>
    <dgm:cxn modelId="{25521FDC-C6D4-4376-ADD9-C80D26A2AB41}" type="presParOf" srcId="{E0EDF0F5-34DD-4D6D-AB5C-C4EF08E6DA29}" destId="{ADA9311E-43BB-40CD-9343-67EF2E347082}" srcOrd="0" destOrd="0" presId="urn:microsoft.com/office/officeart/2005/8/layout/hierarchy1"/>
    <dgm:cxn modelId="{265D4B28-5AB4-47C3-AD0D-84E97E950D8F}" type="presParOf" srcId="{E0EDF0F5-34DD-4D6D-AB5C-C4EF08E6DA29}" destId="{1B48072C-DFDA-448E-8839-329B36CDCBC0}" srcOrd="1" destOrd="0" presId="urn:microsoft.com/office/officeart/2005/8/layout/hierarchy1"/>
    <dgm:cxn modelId="{59979BD0-E47F-4775-966E-29ACEFCD1014}" type="presParOf" srcId="{F6AF3D58-615D-469C-AFC8-5CF33B1189E4}" destId="{9DF2F9F8-90F7-440F-9AA2-38A88233E97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2D4B036-BD7F-4503-90B1-F268E0F88810}">
      <dsp:nvSpPr>
        <dsp:cNvPr id="0" name=""/>
        <dsp:cNvSpPr/>
      </dsp:nvSpPr>
      <dsp:spPr>
        <a:xfrm>
          <a:off x="7355775" y="4456067"/>
          <a:ext cx="91440" cy="379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94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53651E-7A29-4682-83A8-7735DEC1CC6C}">
      <dsp:nvSpPr>
        <dsp:cNvPr id="0" name=""/>
        <dsp:cNvSpPr/>
      </dsp:nvSpPr>
      <dsp:spPr>
        <a:xfrm>
          <a:off x="7355775" y="3248041"/>
          <a:ext cx="91440" cy="379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94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5D8D53-0814-444C-901A-D7A2DBE50ED2}">
      <dsp:nvSpPr>
        <dsp:cNvPr id="0" name=""/>
        <dsp:cNvSpPr/>
      </dsp:nvSpPr>
      <dsp:spPr>
        <a:xfrm>
          <a:off x="6604118" y="2040015"/>
          <a:ext cx="797376" cy="3794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603"/>
              </a:lnTo>
              <a:lnTo>
                <a:pt x="797376" y="258603"/>
              </a:lnTo>
              <a:lnTo>
                <a:pt x="797376" y="3794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EBB9-6929-4234-A291-F7E7782637F1}">
      <dsp:nvSpPr>
        <dsp:cNvPr id="0" name=""/>
        <dsp:cNvSpPr/>
      </dsp:nvSpPr>
      <dsp:spPr>
        <a:xfrm>
          <a:off x="5761021" y="4456067"/>
          <a:ext cx="91440" cy="379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94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820688-48B7-4D47-A682-5DA384D3CF64}">
      <dsp:nvSpPr>
        <dsp:cNvPr id="0" name=""/>
        <dsp:cNvSpPr/>
      </dsp:nvSpPr>
      <dsp:spPr>
        <a:xfrm>
          <a:off x="5761021" y="3248041"/>
          <a:ext cx="91440" cy="379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94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8E5C21-2C4D-4C70-976A-2D5537773562}">
      <dsp:nvSpPr>
        <dsp:cNvPr id="0" name=""/>
        <dsp:cNvSpPr/>
      </dsp:nvSpPr>
      <dsp:spPr>
        <a:xfrm>
          <a:off x="5806741" y="2040015"/>
          <a:ext cx="797376" cy="379478"/>
        </a:xfrm>
        <a:custGeom>
          <a:avLst/>
          <a:gdLst/>
          <a:ahLst/>
          <a:cxnLst/>
          <a:rect l="0" t="0" r="0" b="0"/>
          <a:pathLst>
            <a:path>
              <a:moveTo>
                <a:pt x="797376" y="0"/>
              </a:moveTo>
              <a:lnTo>
                <a:pt x="797376" y="258603"/>
              </a:lnTo>
              <a:lnTo>
                <a:pt x="0" y="258603"/>
              </a:lnTo>
              <a:lnTo>
                <a:pt x="0" y="3794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8CAF66-9970-47C0-8498-A92BFD2E74DB}">
      <dsp:nvSpPr>
        <dsp:cNvPr id="0" name=""/>
        <dsp:cNvSpPr/>
      </dsp:nvSpPr>
      <dsp:spPr>
        <a:xfrm>
          <a:off x="4610675" y="831988"/>
          <a:ext cx="1993442" cy="3794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603"/>
              </a:lnTo>
              <a:lnTo>
                <a:pt x="1993442" y="258603"/>
              </a:lnTo>
              <a:lnTo>
                <a:pt x="1993442" y="379478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450DFF-7FD9-416B-BBEF-0CD26157A1A5}">
      <dsp:nvSpPr>
        <dsp:cNvPr id="0" name=""/>
        <dsp:cNvSpPr/>
      </dsp:nvSpPr>
      <dsp:spPr>
        <a:xfrm>
          <a:off x="2617233" y="2040015"/>
          <a:ext cx="1594753" cy="3794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8603"/>
              </a:lnTo>
              <a:lnTo>
                <a:pt x="1594753" y="258603"/>
              </a:lnTo>
              <a:lnTo>
                <a:pt x="1594753" y="3794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A2C892-FFF3-411D-A077-C474F15D2471}">
      <dsp:nvSpPr>
        <dsp:cNvPr id="0" name=""/>
        <dsp:cNvSpPr/>
      </dsp:nvSpPr>
      <dsp:spPr>
        <a:xfrm>
          <a:off x="2571513" y="2040015"/>
          <a:ext cx="91440" cy="37947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794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FCA964-848A-4E28-BC89-1E670FA00C6B}">
      <dsp:nvSpPr>
        <dsp:cNvPr id="0" name=""/>
        <dsp:cNvSpPr/>
      </dsp:nvSpPr>
      <dsp:spPr>
        <a:xfrm>
          <a:off x="1022479" y="2040015"/>
          <a:ext cx="1594753" cy="379478"/>
        </a:xfrm>
        <a:custGeom>
          <a:avLst/>
          <a:gdLst/>
          <a:ahLst/>
          <a:cxnLst/>
          <a:rect l="0" t="0" r="0" b="0"/>
          <a:pathLst>
            <a:path>
              <a:moveTo>
                <a:pt x="1594753" y="0"/>
              </a:moveTo>
              <a:lnTo>
                <a:pt x="1594753" y="258603"/>
              </a:lnTo>
              <a:lnTo>
                <a:pt x="0" y="258603"/>
              </a:lnTo>
              <a:lnTo>
                <a:pt x="0" y="3794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44E17F-14C6-4F09-9CC5-090BE4C2B991}">
      <dsp:nvSpPr>
        <dsp:cNvPr id="0" name=""/>
        <dsp:cNvSpPr/>
      </dsp:nvSpPr>
      <dsp:spPr>
        <a:xfrm>
          <a:off x="2617233" y="831988"/>
          <a:ext cx="1993442" cy="379478"/>
        </a:xfrm>
        <a:custGeom>
          <a:avLst/>
          <a:gdLst/>
          <a:ahLst/>
          <a:cxnLst/>
          <a:rect l="0" t="0" r="0" b="0"/>
          <a:pathLst>
            <a:path>
              <a:moveTo>
                <a:pt x="1993442" y="0"/>
              </a:moveTo>
              <a:lnTo>
                <a:pt x="1993442" y="258603"/>
              </a:lnTo>
              <a:lnTo>
                <a:pt x="0" y="258603"/>
              </a:lnTo>
              <a:lnTo>
                <a:pt x="0" y="379478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12E467-1462-4487-9E65-B484ECF34B40}">
      <dsp:nvSpPr>
        <dsp:cNvPr id="0" name=""/>
        <dsp:cNvSpPr/>
      </dsp:nvSpPr>
      <dsp:spPr>
        <a:xfrm>
          <a:off x="3958276" y="3441"/>
          <a:ext cx="1304798" cy="8285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867F39-8DB3-40FF-9692-77D0135F2E33}">
      <dsp:nvSpPr>
        <dsp:cNvPr id="0" name=""/>
        <dsp:cNvSpPr/>
      </dsp:nvSpPr>
      <dsp:spPr>
        <a:xfrm>
          <a:off x="4103253" y="141170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學習成效不佳課業輔導</a:t>
          </a:r>
        </a:p>
      </dsp:txBody>
      <dsp:txXfrm>
        <a:off x="4103253" y="141170"/>
        <a:ext cx="1304798" cy="828547"/>
      </dsp:txXfrm>
    </dsp:sp>
    <dsp:sp modelId="{65A78010-A7BE-4FCD-B60A-2A843B02126B}">
      <dsp:nvSpPr>
        <dsp:cNvPr id="0" name=""/>
        <dsp:cNvSpPr/>
      </dsp:nvSpPr>
      <dsp:spPr>
        <a:xfrm>
          <a:off x="1964833" y="1211467"/>
          <a:ext cx="1304798" cy="8285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045EE-7CCD-4E84-B53B-43E0169C838A}">
      <dsp:nvSpPr>
        <dsp:cNvPr id="0" name=""/>
        <dsp:cNvSpPr/>
      </dsp:nvSpPr>
      <dsp:spPr>
        <a:xfrm>
          <a:off x="2109811" y="1349196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申請對象：各學系</a:t>
          </a:r>
          <a:endParaRPr lang="en-US" altLang="zh-TW" sz="1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補助金額</a:t>
          </a:r>
          <a:r>
            <a:rPr lang="zh-TW" altLang="en-US" sz="10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：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每學期</a:t>
          </a:r>
          <a:r>
            <a:rPr lang="en-US" altLang="zh-TW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10,000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</a:t>
          </a:r>
          <a:endParaRPr lang="zh-TW" altLang="en-US" sz="1000" kern="1200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109811" y="1349196"/>
        <a:ext cx="1304798" cy="828547"/>
      </dsp:txXfrm>
    </dsp:sp>
    <dsp:sp modelId="{6F90EBCC-2974-41C1-B29B-0D1A6FB08230}">
      <dsp:nvSpPr>
        <dsp:cNvPr id="0" name=""/>
        <dsp:cNvSpPr/>
      </dsp:nvSpPr>
      <dsp:spPr>
        <a:xfrm>
          <a:off x="370079" y="2419494"/>
          <a:ext cx="1304798" cy="8285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B4AD2C-A774-43DB-B97B-2A728066E6F4}">
      <dsp:nvSpPr>
        <dsp:cNvPr id="0" name=""/>
        <dsp:cNvSpPr/>
      </dsp:nvSpPr>
      <dsp:spPr>
        <a:xfrm>
          <a:off x="515057" y="2557222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輔導對象：學習成效不佳之弱勢生</a:t>
          </a:r>
        </a:p>
      </dsp:txBody>
      <dsp:txXfrm>
        <a:off x="515057" y="2557222"/>
        <a:ext cx="1304798" cy="828547"/>
      </dsp:txXfrm>
    </dsp:sp>
    <dsp:sp modelId="{FD7C7062-1BB7-46E0-905D-2E42BDE8A256}">
      <dsp:nvSpPr>
        <dsp:cNvPr id="0" name=""/>
        <dsp:cNvSpPr/>
      </dsp:nvSpPr>
      <dsp:spPr>
        <a:xfrm>
          <a:off x="1964833" y="2419494"/>
          <a:ext cx="1304798" cy="8285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1224D0-8800-4AF3-98A5-2F2386590A6D}">
      <dsp:nvSpPr>
        <dsp:cNvPr id="0" name=""/>
        <dsp:cNvSpPr/>
      </dsp:nvSpPr>
      <dsp:spPr>
        <a:xfrm>
          <a:off x="2109811" y="2557222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輔導人員：學系研究生等適當人員</a:t>
          </a:r>
        </a:p>
      </dsp:txBody>
      <dsp:txXfrm>
        <a:off x="2109811" y="2557222"/>
        <a:ext cx="1304798" cy="828547"/>
      </dsp:txXfrm>
    </dsp:sp>
    <dsp:sp modelId="{B3ECD199-B94D-4A54-A1B7-174F0EF290E5}">
      <dsp:nvSpPr>
        <dsp:cNvPr id="0" name=""/>
        <dsp:cNvSpPr/>
      </dsp:nvSpPr>
      <dsp:spPr>
        <a:xfrm>
          <a:off x="3559587" y="2419494"/>
          <a:ext cx="1304798" cy="8285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C25B54-894B-4468-B6EE-89FC9661C12D}">
      <dsp:nvSpPr>
        <dsp:cNvPr id="0" name=""/>
        <dsp:cNvSpPr/>
      </dsp:nvSpPr>
      <dsp:spPr>
        <a:xfrm>
          <a:off x="3704565" y="2557222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輔導方式：依需求評估執行方式</a:t>
          </a:r>
        </a:p>
      </dsp:txBody>
      <dsp:txXfrm>
        <a:off x="3704565" y="2557222"/>
        <a:ext cx="1304798" cy="828547"/>
      </dsp:txXfrm>
    </dsp:sp>
    <dsp:sp modelId="{6199CE8D-D125-47E6-8043-29F1CD0565B9}">
      <dsp:nvSpPr>
        <dsp:cNvPr id="0" name=""/>
        <dsp:cNvSpPr/>
      </dsp:nvSpPr>
      <dsp:spPr>
        <a:xfrm>
          <a:off x="5951718" y="1211467"/>
          <a:ext cx="1304798" cy="82854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19C357-0F64-4453-8CBA-62741A094223}">
      <dsp:nvSpPr>
        <dsp:cNvPr id="0" name=""/>
        <dsp:cNvSpPr/>
      </dsp:nvSpPr>
      <dsp:spPr>
        <a:xfrm>
          <a:off x="6096696" y="1349196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勵學金補助</a:t>
          </a:r>
        </a:p>
      </dsp:txBody>
      <dsp:txXfrm>
        <a:off x="6096696" y="1349196"/>
        <a:ext cx="1304798" cy="828547"/>
      </dsp:txXfrm>
    </dsp:sp>
    <dsp:sp modelId="{7062A25D-C9E9-4DDE-AEB5-081422863826}">
      <dsp:nvSpPr>
        <dsp:cNvPr id="0" name=""/>
        <dsp:cNvSpPr/>
      </dsp:nvSpPr>
      <dsp:spPr>
        <a:xfrm>
          <a:off x="5154341" y="2419494"/>
          <a:ext cx="1304798" cy="8285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6066EB-E0C3-43B2-845A-C97EB985AAD1}">
      <dsp:nvSpPr>
        <dsp:cNvPr id="0" name=""/>
        <dsp:cNvSpPr/>
      </dsp:nvSpPr>
      <dsp:spPr>
        <a:xfrm>
          <a:off x="5299319" y="2557222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申請對象：勵學生</a:t>
          </a:r>
          <a:endParaRPr lang="en-US" altLang="zh-TW" sz="1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補助金額：</a:t>
          </a:r>
          <a:r>
            <a:rPr lang="zh-TW" altLang="en-US" sz="1000" kern="1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每個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9,600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元為限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（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80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小時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月*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120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元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小時）</a:t>
          </a:r>
          <a:endParaRPr lang="zh-TW" altLang="en-US" sz="1000" kern="1200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299319" y="2557222"/>
        <a:ext cx="1304798" cy="828547"/>
      </dsp:txXfrm>
    </dsp:sp>
    <dsp:sp modelId="{19EC29B2-7301-45DF-A6E0-B6771DD6C5D6}">
      <dsp:nvSpPr>
        <dsp:cNvPr id="0" name=""/>
        <dsp:cNvSpPr/>
      </dsp:nvSpPr>
      <dsp:spPr>
        <a:xfrm>
          <a:off x="5154341" y="3627520"/>
          <a:ext cx="1304798" cy="8285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9386A5-F91C-4393-88EE-13CAD78A1C80}">
      <dsp:nvSpPr>
        <dsp:cNvPr id="0" name=""/>
        <dsp:cNvSpPr/>
      </dsp:nvSpPr>
      <dsp:spPr>
        <a:xfrm>
          <a:off x="5299319" y="3765248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對象</a:t>
          </a:r>
          <a:r>
            <a:rPr lang="en-US" altLang="zh-TW" sz="1000" kern="120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學習成效不佳且有打工之弱勢生</a:t>
          </a:r>
        </a:p>
      </dsp:txBody>
      <dsp:txXfrm>
        <a:off x="5299319" y="3765248"/>
        <a:ext cx="1304798" cy="828547"/>
      </dsp:txXfrm>
    </dsp:sp>
    <dsp:sp modelId="{5008E0FD-3167-44FB-8E20-16322FB88004}">
      <dsp:nvSpPr>
        <dsp:cNvPr id="0" name=""/>
        <dsp:cNvSpPr/>
      </dsp:nvSpPr>
      <dsp:spPr>
        <a:xfrm>
          <a:off x="5154341" y="4835546"/>
          <a:ext cx="1304798" cy="8285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AA566B-8904-4535-94E5-ED6FF7517DB5}">
      <dsp:nvSpPr>
        <dsp:cNvPr id="0" name=""/>
        <dsp:cNvSpPr/>
      </dsp:nvSpPr>
      <dsp:spPr>
        <a:xfrm>
          <a:off x="5299319" y="4973275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飲水思源</a:t>
          </a:r>
          <a:r>
            <a:rPr lang="en-US" altLang="zh-TW" sz="1000" kern="120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必需參加「社會參與式服務學習」</a:t>
          </a:r>
        </a:p>
      </dsp:txBody>
      <dsp:txXfrm>
        <a:off x="5299319" y="4973275"/>
        <a:ext cx="1304798" cy="828547"/>
      </dsp:txXfrm>
    </dsp:sp>
    <dsp:sp modelId="{F7171DA9-5143-4313-9BAB-F914CB850376}">
      <dsp:nvSpPr>
        <dsp:cNvPr id="0" name=""/>
        <dsp:cNvSpPr/>
      </dsp:nvSpPr>
      <dsp:spPr>
        <a:xfrm>
          <a:off x="6749095" y="2419494"/>
          <a:ext cx="1304798" cy="82854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38B72E-2A5F-4B73-AA08-30AFA153D472}">
      <dsp:nvSpPr>
        <dsp:cNvPr id="0" name=""/>
        <dsp:cNvSpPr/>
      </dsp:nvSpPr>
      <dsp:spPr>
        <a:xfrm>
          <a:off x="6894073" y="2557222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申請對象：勵學學伴</a:t>
          </a:r>
          <a:endParaRPr lang="en-US" altLang="zh-TW" sz="10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補助金額</a:t>
          </a:r>
          <a:r>
            <a:rPr lang="en-US" altLang="zh-TW" sz="1000" kern="1200" dirty="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1000" kern="1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每個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9,600</a:t>
          </a:r>
          <a:r>
            <a:rPr lang="zh-TW" altLang="en-US" sz="100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元為限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（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80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小時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月*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120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元</a:t>
          </a:r>
          <a:r>
            <a:rPr lang="en-US" altLang="zh-TW" sz="1000" kern="1200" dirty="0" smtClean="0">
              <a:solidFill>
                <a:srgbClr val="FF0000"/>
              </a:solidFill>
              <a:latin typeface="標楷體"/>
              <a:ea typeface="標楷體"/>
            </a:rPr>
            <a:t>/</a:t>
          </a:r>
          <a:r>
            <a:rPr lang="zh-TW" altLang="en-US" sz="1000" kern="1200" dirty="0" smtClean="0">
              <a:solidFill>
                <a:srgbClr val="FF0000"/>
              </a:solidFill>
              <a:latin typeface="標楷體"/>
              <a:ea typeface="標楷體"/>
            </a:rPr>
            <a:t>小時）</a:t>
          </a:r>
          <a:endParaRPr lang="zh-TW" altLang="en-US" sz="1000" kern="1200" dirty="0">
            <a:solidFill>
              <a:srgbClr val="FF000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6894073" y="2557222"/>
        <a:ext cx="1304798" cy="828547"/>
      </dsp:txXfrm>
    </dsp:sp>
    <dsp:sp modelId="{A815F21B-66A9-483E-B610-1AD9722EDA79}">
      <dsp:nvSpPr>
        <dsp:cNvPr id="0" name=""/>
        <dsp:cNvSpPr/>
      </dsp:nvSpPr>
      <dsp:spPr>
        <a:xfrm>
          <a:off x="6749095" y="3627520"/>
          <a:ext cx="1304798" cy="8285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8FA78D-F997-4ECB-807D-3A541D4E8E6D}">
      <dsp:nvSpPr>
        <dsp:cNvPr id="0" name=""/>
        <dsp:cNvSpPr/>
      </dsp:nvSpPr>
      <dsp:spPr>
        <a:xfrm>
          <a:off x="6894073" y="3765248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對象</a:t>
          </a:r>
          <a:r>
            <a:rPr lang="en-US" altLang="zh-TW" sz="1000" kern="1200">
              <a:latin typeface="標楷體" panose="03000509000000000000" pitchFamily="65" charset="-120"/>
              <a:ea typeface="標楷體" panose="03000509000000000000" pitchFamily="65" charset="-120"/>
            </a:rPr>
            <a:t>:</a:t>
          </a: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學習良好之弱勢生</a:t>
          </a:r>
        </a:p>
      </dsp:txBody>
      <dsp:txXfrm>
        <a:off x="6894073" y="3765248"/>
        <a:ext cx="1304798" cy="828547"/>
      </dsp:txXfrm>
    </dsp:sp>
    <dsp:sp modelId="{ADA9311E-43BB-40CD-9343-67EF2E347082}">
      <dsp:nvSpPr>
        <dsp:cNvPr id="0" name=""/>
        <dsp:cNvSpPr/>
      </dsp:nvSpPr>
      <dsp:spPr>
        <a:xfrm>
          <a:off x="6749095" y="4835546"/>
          <a:ext cx="1304798" cy="82854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48072C-DFDA-448E-8839-329B36CDCBC0}">
      <dsp:nvSpPr>
        <dsp:cNvPr id="0" name=""/>
        <dsp:cNvSpPr/>
      </dsp:nvSpPr>
      <dsp:spPr>
        <a:xfrm>
          <a:off x="6894073" y="4973275"/>
          <a:ext cx="1304798" cy="82854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000" kern="1200">
              <a:latin typeface="標楷體" panose="03000509000000000000" pitchFamily="65" charset="-120"/>
              <a:ea typeface="標楷體" panose="03000509000000000000" pitchFamily="65" charset="-120"/>
            </a:rPr>
            <a:t>飲水思源：自由參加「社會參與式服務學習」</a:t>
          </a:r>
        </a:p>
      </dsp:txBody>
      <dsp:txXfrm>
        <a:off x="6894073" y="4973275"/>
        <a:ext cx="1304798" cy="8285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D8D631-5FA0-40A9-9164-6D6C247CEF59}" type="datetimeFigureOut">
              <a:rPr lang="zh-TW" altLang="en-US" smtClean="0"/>
              <a:pPr/>
              <a:t>2015/11/27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2C3808-C07F-4797-9F14-23940E68705F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331463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E0E2E7-09A6-4AFB-B027-29DFE34D6217}" type="datetimeFigureOut">
              <a:rPr lang="zh-TW" altLang="en-US" smtClean="0"/>
              <a:pPr/>
              <a:t>2015/11/27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77C92-AEEC-4CCE-A81D-74A7410E071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6393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77C92-AEEC-4CCE-A81D-74A7410E071B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59763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077C92-AEEC-4CCE-A81D-74A7410E071B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957025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6B1CE1E-318A-420D-BD81-EFF2AEC8ECA9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3C6DFA-B8B7-4333-AAC7-03B7E89B9062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9502552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A7F91A6-903A-423D-AD55-452825C1AF34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705564-19C3-4ABE-87DF-F7C315E1A70A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1598625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BBBFA8-68E0-41F4-9793-72734C2951CF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D1AE96-EC9F-418C-867B-94C753AD36D3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2738433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E813DF-0C56-46F0-A644-783949BA5A0E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34BAC9-9364-4006-AECA-5A59A8FC47BE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34360929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4464BDE-7A1F-45D2-BC4D-AE8A3A520623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26C99-E12D-43DD-996F-FE4FAA06856E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2644867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F921CCE-89CD-45EB-8634-016F285F6556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863A5-3365-4BF1-8E4A-AFE24A0A768E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4277355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CC99DB-3D01-45C1-96E5-BC8F7E8F96C8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421BE-4EFA-4C6D-BDB9-E4106B1608E2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4094976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6AB49-CA64-4772-9F07-DFAB1DCE1F6D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F5A7F3-B64F-43AF-81A6-7B55C514789C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3774484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1134C9-47E1-4C74-82D0-B039C422C056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3A8DB4-77D6-4216-BC60-FB7910147906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3900598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7374A0-44B0-4312-914F-741F6A756FA7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67ADF-953A-443B-A3BD-459EC3902E4E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3602245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44EDBD-7DB4-4CD4-8574-E08A64235A3B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DBE795-6897-4BB1-AD9D-AC022EF7ABAE}" type="slidenum">
              <a:rPr lang="fr-FR" altLang="zh-TW"/>
              <a:pPr/>
              <a:t>‹#›</a:t>
            </a:fld>
            <a:endParaRPr lang="fr-FR" altLang="zh-TW"/>
          </a:p>
        </p:txBody>
      </p:sp>
    </p:spTree>
    <p:extLst>
      <p:ext uri="{BB962C8B-B14F-4D97-AF65-F5344CB8AC3E}">
        <p14:creationId xmlns:p14="http://schemas.microsoft.com/office/powerpoint/2010/main" xmlns="" val="3510741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zh-TW" smtClean="0"/>
              <a:t>Cliquez pour modifier les styles du texte du masque</a:t>
            </a:r>
          </a:p>
          <a:p>
            <a:pPr lvl="1"/>
            <a:r>
              <a:rPr lang="fr-FR" altLang="zh-TW" smtClean="0"/>
              <a:t>Deuxième niveau</a:t>
            </a:r>
          </a:p>
          <a:p>
            <a:pPr lvl="2"/>
            <a:r>
              <a:rPr lang="fr-FR" altLang="zh-TW" smtClean="0"/>
              <a:t>Troisième niveau</a:t>
            </a:r>
          </a:p>
          <a:p>
            <a:pPr lvl="3"/>
            <a:r>
              <a:rPr lang="fr-FR" altLang="zh-TW" smtClean="0"/>
              <a:t>Quatrième niveau</a:t>
            </a:r>
          </a:p>
          <a:p>
            <a:pPr lvl="4"/>
            <a:r>
              <a:rPr lang="fr-FR" altLang="zh-TW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CBE90FF1-9B78-42B9-86C6-7CC738105EAF}" type="datetimeFigureOut">
              <a:rPr lang="fr-FR" altLang="zh-TW"/>
              <a:pPr/>
              <a:t>27/11/2015</a:t>
            </a:fld>
            <a:endParaRPr lang="fr-FR" altLang="zh-TW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zh-TW" altLang="zh-TW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144797B8-2E78-41AC-A490-08ACCA751DC2}" type="slidenum">
              <a:rPr lang="fr-FR" altLang="zh-TW"/>
              <a:pPr/>
              <a:t>‹#›</a:t>
            </a:fld>
            <a:endParaRPr lang="fr-FR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813" y="3286125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教育部弱勢學生學習輔導計畫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1613" y="4298950"/>
            <a:ext cx="6400800" cy="642938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報告人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陳月端 學務長</a:t>
            </a:r>
            <a:endParaRPr lang="fr-FR" altLang="zh-TW" sz="2400" dirty="0" smtClean="0">
              <a:solidFill>
                <a:srgbClr val="40404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綱要</a:t>
            </a:r>
            <a:endParaRPr lang="fr-FR" altLang="zh-TW" dirty="0" smtClean="0">
              <a:solidFill>
                <a:srgbClr val="40404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28875" y="1600200"/>
            <a:ext cx="6257925" cy="4525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弱勢學生類別</a:t>
            </a:r>
            <a:endPara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校內弱勢學生人數</a:t>
            </a:r>
            <a:endPara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如何利用起飛計畫</a:t>
            </a:r>
            <a:endParaRPr lang="fr-FR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學習成效不佳弱勢學生</a:t>
            </a:r>
            <a:endParaRPr lang="en-US" altLang="zh-TW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fontAlgn="auto"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zh-TW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綜合討論</a:t>
            </a:r>
            <a:endParaRPr lang="fr-FR" dirty="0" smtClean="0">
              <a:solidFill>
                <a:schemeClr val="tx1">
                  <a:lumMod val="75000"/>
                  <a:lumOff val="2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弱勢</a:t>
            </a:r>
            <a:r>
              <a:rPr lang="zh-TW" altLang="en-US" dirty="0" smtClean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學生類別</a:t>
            </a:r>
            <a:endParaRPr lang="fr-FR" altLang="zh-TW" dirty="0" smtClean="0">
              <a:solidFill>
                <a:srgbClr val="40404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28875" y="1600200"/>
            <a:ext cx="6257925" cy="4525963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入戶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中低收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入戶學生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特殊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境遇家庭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子女或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孫子女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原住民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符合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申請本部大專校院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弱勢學生助學計畫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條件之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生</a:t>
            </a:r>
            <a:endParaRPr lang="fr-FR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身心障礙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學生及身心障礙人士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新移民</a:t>
            </a:r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及其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女</a:t>
            </a:r>
            <a:endParaRPr lang="fr-FR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157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校內弱勢學生</a:t>
            </a:r>
            <a:r>
              <a:rPr lang="zh-TW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人數</a:t>
            </a:r>
            <a: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103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學年度第</a:t>
            </a:r>
            <a:r>
              <a:rPr lang="en-US" altLang="zh-TW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學期</a:t>
            </a:r>
            <a:r>
              <a:rPr lang="zh-TW" altLang="en-US" sz="22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fr-FR" altLang="zh-TW" sz="2200" dirty="0" smtClean="0">
              <a:solidFill>
                <a:srgbClr val="40404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20174766"/>
              </p:ext>
            </p:extLst>
          </p:nvPr>
        </p:nvGraphicFramePr>
        <p:xfrm>
          <a:off x="432000" y="1600200"/>
          <a:ext cx="8229600" cy="478112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119528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弱勢學生人數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低收入戶學生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中低收入戶學生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特殊境遇家庭子女或孫子女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原住民族學生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符合申請本部大專校院弱勢學生助學計畫條件之學生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身心障礙學生及身心障礙人士子女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8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zh-TW" sz="18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9528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103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學年度第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學期弱勢學生人數（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60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41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222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175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551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19528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103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學年度學校總人數（</a:t>
                      </a:r>
                      <a:r>
                        <a:rPr lang="en-US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</a:t>
                      </a: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5,454</a:t>
                      </a:r>
                      <a:endParaRPr lang="zh-TW" sz="20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1195282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zh-TW" sz="1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弱勢學生占學校總人數之比率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C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=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en-US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B</a:t>
                      </a:r>
                      <a:r>
                        <a:rPr lang="zh-TW" sz="12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12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1.10</a:t>
                      </a: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0.75</a:t>
                      </a: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0.24</a:t>
                      </a: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0.73</a:t>
                      </a:r>
                      <a:r>
                        <a:rPr lang="zh-TW" sz="20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4.07</a:t>
                      </a:r>
                      <a:r>
                        <a:rPr lang="zh-TW" sz="2000" kern="10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b="0" kern="100" dirty="0">
                        <a:solidFill>
                          <a:srgbClr val="0070C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3.21</a:t>
                      </a:r>
                      <a:r>
                        <a:rPr lang="zh-TW" sz="2000" kern="100" dirty="0">
                          <a:solidFill>
                            <a:srgbClr val="0070C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b="0" kern="100" dirty="0">
                        <a:solidFill>
                          <a:srgbClr val="0070C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en-US" sz="20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10.10</a:t>
                      </a:r>
                      <a:r>
                        <a:rPr lang="zh-TW" sz="2000" kern="100" dirty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％</a:t>
                      </a:r>
                      <a:endParaRPr lang="zh-TW" sz="2000" b="0" kern="100" dirty="0"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031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71600" y="0"/>
            <a:ext cx="8100000" cy="1116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學習成效不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佳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graphicFrame>
        <p:nvGraphicFramePr>
          <p:cNvPr id="5" name="資料庫圖表 4"/>
          <p:cNvGraphicFramePr/>
          <p:nvPr>
            <p:extLst>
              <p:ext uri="{D42A27DB-BD31-4B8C-83A1-F6EECF244321}">
                <p14:modId xmlns:p14="http://schemas.microsoft.com/office/powerpoint/2010/main" xmlns="" val="275686846"/>
              </p:ext>
            </p:extLst>
          </p:nvPr>
        </p:nvGraphicFramePr>
        <p:xfrm>
          <a:off x="251520" y="836712"/>
          <a:ext cx="8568952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標題 7"/>
          <p:cNvSpPr txBox="1">
            <a:spLocks/>
          </p:cNvSpPr>
          <p:nvPr/>
        </p:nvSpPr>
        <p:spPr bwMode="auto">
          <a:xfrm>
            <a:off x="251520" y="4581128"/>
            <a:ext cx="4896544" cy="1080120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教務處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「優化學習輔導機制」說明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56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58468755"/>
              </p:ext>
            </p:extLst>
          </p:nvPr>
        </p:nvGraphicFramePr>
        <p:xfrm>
          <a:off x="2428875" y="1600200"/>
          <a:ext cx="6257926" cy="37490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39069"/>
                <a:gridCol w="461885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起飛計畫工讀職缺</a:t>
                      </a: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-1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目的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提升</a:t>
                      </a:r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就業軟實力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職缺類別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兼任助理</a:t>
                      </a:r>
                      <a:endParaRPr lang="zh-TW" altLang="en-US" sz="28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條件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弱勢生優先錄取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36-40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5,000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1-2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879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76133648"/>
              </p:ext>
            </p:extLst>
          </p:nvPr>
        </p:nvGraphicFramePr>
        <p:xfrm>
          <a:off x="2428875" y="1600200"/>
          <a:ext cx="6257926" cy="36576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39069"/>
                <a:gridCol w="461885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起飛計畫工讀職缺</a:t>
                      </a:r>
                      <a:r>
                        <a:rPr lang="en-US" altLang="zh-TW" sz="1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-2</a:t>
                      </a:r>
                      <a:endParaRPr lang="zh-TW" altLang="en-US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目的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提升</a:t>
                      </a:r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就業軟實力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職缺類別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工讀生</a:t>
                      </a:r>
                      <a:endParaRPr lang="zh-TW" altLang="en-US" sz="2800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10-20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1-2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名，依經費使用狀況調整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240859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8013384"/>
              </p:ext>
            </p:extLst>
          </p:nvPr>
        </p:nvGraphicFramePr>
        <p:xfrm>
          <a:off x="2428875" y="1600200"/>
          <a:ext cx="6257926" cy="368808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39069"/>
                <a:gridCol w="461885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諮輔組∕衛保組∕課外組</a:t>
                      </a:r>
                      <a:endParaRPr lang="en-US" altLang="zh-TW" sz="36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工讀職缺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目的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提升</a:t>
                      </a:r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就業軟實力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40-80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30-40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名，依經費使用狀況調整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258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71461011"/>
              </p:ext>
            </p:extLst>
          </p:nvPr>
        </p:nvGraphicFramePr>
        <p:xfrm>
          <a:off x="2428875" y="1600200"/>
          <a:ext cx="6257926" cy="356616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39069"/>
                <a:gridCol w="461885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畢輔組職輔企劃員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目的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輔導弱勢生提早進行生涯規劃，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提升</a:t>
                      </a:r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就業軟實力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40-80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50-60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名，依經費使用狀況調整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2728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28875" y="274638"/>
            <a:ext cx="6257925" cy="1143000"/>
          </a:xfrm>
        </p:spPr>
        <p:txBody>
          <a:bodyPr>
            <a:normAutofit/>
          </a:bodyPr>
          <a:lstStyle/>
          <a:p>
            <a:pPr algn="l"/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全校弱勢學生</a:t>
            </a:r>
            <a:endParaRPr lang="fr-FR" altLang="zh-TW" dirty="0" smtClean="0">
              <a:solidFill>
                <a:srgbClr val="404040"/>
              </a:solidFill>
            </a:endParaRP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47790719"/>
              </p:ext>
            </p:extLst>
          </p:nvPr>
        </p:nvGraphicFramePr>
        <p:xfrm>
          <a:off x="2428875" y="1440000"/>
          <a:ext cx="6257926" cy="48463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639069"/>
                <a:gridCol w="4618857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36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校外實習補助金</a:t>
                      </a:r>
                      <a:endParaRPr lang="zh-TW" altLang="en-US" sz="36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目的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加速融入職場環境，體驗職場各面向，從實務中學習</a:t>
                      </a:r>
                      <a:endParaRPr lang="en-US" altLang="zh-TW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工時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人</a:t>
                      </a:r>
                      <a:r>
                        <a:rPr lang="zh-TW" altLang="en-US" sz="28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</a:t>
                      </a:r>
                      <a:r>
                        <a:rPr lang="en-US" altLang="zh-TW" sz="28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35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補助金額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</a:t>
                      </a:r>
                      <a:r>
                        <a:rPr lang="zh-TW" altLang="en-US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小時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120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en-US" altLang="zh-TW" sz="2800" kern="12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暑假：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4,200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en-US" altLang="zh-TW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學期：</a:t>
                      </a:r>
                      <a:r>
                        <a:rPr lang="zh-TW" altLang="en-US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新台幣</a:t>
                      </a:r>
                      <a:r>
                        <a:rPr lang="en-US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8,400</a:t>
                      </a:r>
                      <a:r>
                        <a:rPr lang="zh-TW" altLang="zh-TW" sz="2800" kern="1200" dirty="0" smtClean="0"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r>
                        <a:rPr lang="zh-TW" altLang="zh-TW" sz="2800" kern="12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整</a:t>
                      </a:r>
                      <a:endParaRPr lang="zh-TW" altLang="en-US" sz="28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dist"/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名額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依每系弱勢學生總人數比例計算，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每系</a:t>
                      </a:r>
                      <a:r>
                        <a:rPr lang="en-US" altLang="zh-TW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1-4</a:t>
                      </a:r>
                      <a:r>
                        <a:rPr lang="zh-TW" altLang="en-US" sz="2800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r>
                        <a:rPr lang="zh-TW" altLang="en-US" sz="28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，可</a:t>
                      </a:r>
                      <a:r>
                        <a:rPr lang="zh-TW" altLang="en-US" sz="2800" kern="1200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跨系流用遞補他系</a:t>
                      </a:r>
                      <a:endParaRPr lang="zh-TW" altLang="en-US" sz="2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6729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85813" y="3286125"/>
            <a:ext cx="7772400" cy="1470025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謝謝您的</a:t>
            </a:r>
            <a:r>
              <a:rPr lang="zh-TW" altLang="en-US" sz="3600" dirty="0" smtClean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聆聽</a:t>
            </a:r>
            <a:r>
              <a:rPr lang="en-US" altLang="zh-TW" sz="3600" dirty="0" smtClean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solidFill>
                  <a:srgbClr val="40404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  <a:endParaRPr lang="fr-FR" altLang="zh-TW" sz="3600" dirty="0" smtClean="0">
              <a:solidFill>
                <a:srgbClr val="40404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9915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16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116</Template>
  <TotalTime>797</TotalTime>
  <Words>609</Words>
  <Application>Microsoft Office PowerPoint</Application>
  <PresentationFormat>如螢幕大小 (4:3)</PresentationFormat>
  <Paragraphs>130</Paragraphs>
  <Slides>11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2" baseType="lpstr">
      <vt:lpstr>116</vt:lpstr>
      <vt:lpstr>教育部弱勢學生學習輔導計畫</vt:lpstr>
      <vt:lpstr>綱要</vt:lpstr>
      <vt:lpstr>弱勢學生類別</vt:lpstr>
      <vt:lpstr>校內弱勢學生人數 （103學年度第1學期）</vt:lpstr>
      <vt:lpstr>學習成效不佳及全校弱勢學生</vt:lpstr>
      <vt:lpstr>全校弱勢學生</vt:lpstr>
      <vt:lpstr>全校弱勢學生</vt:lpstr>
      <vt:lpstr>全校弱勢學生</vt:lpstr>
      <vt:lpstr>全校弱勢學生</vt:lpstr>
      <vt:lpstr>全校弱勢學生</vt:lpstr>
      <vt:lpstr>謝謝您的聆聽 敬請指教</vt:lpstr>
    </vt:vector>
  </TitlesOfParts>
  <Company>Sky123.Org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Sky123.Org</dc:creator>
  <cp:lastModifiedBy>1</cp:lastModifiedBy>
  <cp:revision>32</cp:revision>
  <cp:lastPrinted>2015-10-26T00:37:21Z</cp:lastPrinted>
  <dcterms:created xsi:type="dcterms:W3CDTF">2015-10-15T07:01:07Z</dcterms:created>
  <dcterms:modified xsi:type="dcterms:W3CDTF">2015-11-27T09:43:22Z</dcterms:modified>
</cp:coreProperties>
</file>